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7FFFC86B_860C6C4C.xml" ContentType="application/vnd.ms-powerpoint.comments+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9"/>
  </p:notesMasterIdLst>
  <p:sldIdLst>
    <p:sldId id="256" r:id="rId3"/>
    <p:sldId id="2147469410" r:id="rId4"/>
    <p:sldId id="2147469419" r:id="rId5"/>
    <p:sldId id="2147469409" r:id="rId6"/>
    <p:sldId id="2147469406" r:id="rId7"/>
    <p:sldId id="2147469407" r:id="rId8"/>
    <p:sldId id="2147469411" r:id="rId9"/>
    <p:sldId id="2147469408" r:id="rId10"/>
    <p:sldId id="2147469405" r:id="rId11"/>
    <p:sldId id="2147469412" r:id="rId12"/>
    <p:sldId id="2147469413" r:id="rId13"/>
    <p:sldId id="2147469414" r:id="rId14"/>
    <p:sldId id="2147469415" r:id="rId15"/>
    <p:sldId id="2147469416" r:id="rId16"/>
    <p:sldId id="2147469417" r:id="rId17"/>
    <p:sldId id="214746941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D185C4-BBA3-2021-C530-50E90597B944}" name="Princess Small (Oxygen Learning LLC)" initials="PL" userId="S::v-psmall@microsoft.com::1d1889e2-fd04-4fdd-80a3-0013ae8fe3d0"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96B12C-2AD6-AD44-86EC-0DDC1DC97543}" v="5" dt="2021-10-13T19:28:27.375"/>
    <p1510:client id="{5F3DD86C-0F10-47C8-87B7-5683B6877CCB}" v="1122" dt="2021-10-13T19:54:55.7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varScale="1">
        <p:scale>
          <a:sx n="101" d="100"/>
          <a:sy n="101" d="100"/>
        </p:scale>
        <p:origin x="72"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omments/modernComment_7FFFC86B_860C6C4C.xml><?xml version="1.0" encoding="utf-8"?>
<p188:cmLst xmlns:a="http://schemas.openxmlformats.org/drawingml/2006/main" xmlns:r="http://schemas.openxmlformats.org/officeDocument/2006/relationships" xmlns:p188="http://schemas.microsoft.com/office/powerpoint/2018/8/main">
  <p188:cm id="{E87B25C5-B4C4-4622-9540-BB4FBB7571C3}" authorId="{D9D185C4-BBA3-2021-C530-50E90597B944}" status="resolved" created="2021-06-25T13:49:33.470">
    <ac:txMkLst xmlns:ac="http://schemas.microsoft.com/office/drawing/2013/main/command">
      <pc:docMk xmlns:pc="http://schemas.microsoft.com/office/powerpoint/2013/main/command"/>
      <pc:sldMk xmlns:pc="http://schemas.microsoft.com/office/powerpoint/2013/main/command" cId="2248961100" sldId="2147469419"/>
      <ac:spMk id="33" creationId="{19522803-7AAF-6843-A0DA-910E49B10590}"/>
      <ac:txMk cp="0">
        <ac:context len="30" hash="2793233734"/>
      </ac:txMk>
    </ac:txMkLst>
    <p188:pos x="1924187" y="109640"/>
    <p188:txBody>
      <a:bodyPr/>
      <a:lstStyle/>
      <a:p>
        <a:r>
          <a:rPr lang="en-US"/>
          <a:t>No need</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120FF-5632-BD42-81B1-A62D284C7CE7}" type="datetimeFigureOut">
              <a:rPr lang="en-US" smtClean="0"/>
              <a:t>10/13/2021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68A6D3-D1E1-AA43-B68B-548AF5383854}" type="slidenum">
              <a:rPr lang="en-US" smtClean="0"/>
              <a:t>‹#›</a:t>
            </a:fld>
            <a:endParaRPr lang="en-US"/>
          </a:p>
        </p:txBody>
      </p:sp>
    </p:spTree>
    <p:extLst>
      <p:ext uri="{BB962C8B-B14F-4D97-AF65-F5344CB8AC3E}">
        <p14:creationId xmlns:p14="http://schemas.microsoft.com/office/powerpoint/2010/main" val="241815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32742">
              <a:lnSpc>
                <a:spcPct val="90000"/>
              </a:lnSpc>
              <a:spcBef>
                <a:spcPts val="0"/>
              </a:spcBef>
              <a:spcAft>
                <a:spcPts val="340"/>
              </a:spcAft>
              <a:buClrTx/>
              <a:buSzTx/>
              <a:buFontTx/>
              <a:buNone/>
              <a:tabLst/>
              <a:defRPr/>
            </a:pPr>
            <a:r>
              <a:rPr lang="en-US" sz="1200" kern="1200">
                <a:solidFill>
                  <a:schemeClr val="tx1"/>
                </a:solidFill>
                <a:latin typeface="Segoe UI Light"/>
                <a:cs typeface="Segoe UI Light"/>
              </a:rPr>
              <a:t>However, digital leaders are still facing challenges with security and development. </a:t>
            </a:r>
          </a:p>
          <a:p>
            <a:pPr marL="0" marR="0" lvl="0" indent="0" algn="l" defTabSz="932742">
              <a:lnSpc>
                <a:spcPct val="90000"/>
              </a:lnSpc>
              <a:spcBef>
                <a:spcPts val="0"/>
              </a:spcBef>
              <a:spcAft>
                <a:spcPts val="340"/>
              </a:spcAft>
              <a:buClrTx/>
              <a:buSzTx/>
              <a:buFontTx/>
              <a:buNone/>
              <a:tabLst/>
              <a:defRPr/>
            </a:pPr>
            <a:endParaRPr lang="en-US" sz="1200" kern="1200">
              <a:solidFill>
                <a:schemeClr val="tx1"/>
              </a:solidFill>
              <a:latin typeface="Segoe UI Light"/>
              <a:cs typeface="Segoe UI Light"/>
            </a:endParaRPr>
          </a:p>
          <a:p>
            <a:pPr marL="0" marR="0" lvl="0" indent="0" algn="l" defTabSz="932742">
              <a:lnSpc>
                <a:spcPct val="90000"/>
              </a:lnSpc>
              <a:spcBef>
                <a:spcPts val="0"/>
              </a:spcBef>
              <a:spcAft>
                <a:spcPts val="340"/>
              </a:spcAft>
              <a:buClrTx/>
              <a:buSzTx/>
              <a:buFontTx/>
              <a:buNone/>
              <a:tabLst/>
              <a:defRPr/>
            </a:pPr>
            <a:r>
              <a:rPr lang="en-US" sz="1200" kern="1200">
                <a:solidFill>
                  <a:schemeClr val="tx1"/>
                </a:solidFill>
                <a:latin typeface="Segoe UI Light"/>
                <a:cs typeface="Segoe UI Light"/>
              </a:rPr>
              <a:t>Even now, 58% of security and development teams do not collaborate. </a:t>
            </a:r>
            <a:r>
              <a:rPr lang="en-US" sz="1200" kern="1200">
                <a:solidFill>
                  <a:schemeClr val="tx1"/>
                </a:solidFill>
                <a:latin typeface="Segoe UI Light" pitchFamily="34" charset="0"/>
                <a:ea typeface="+mn-ea"/>
                <a:cs typeface="+mn-cs"/>
              </a:rPr>
              <a:t>Security has gotten pushed to the end of application development and management. In fact, 62% of enterprises do not integrate security in the development phase at all. Unfortunately, 75 percent of bugs are not found until production which comes with big costs. It can cost 60 times more to fix a security defect in production than in development. This bottleneck is one reason organizations typically take 218 days to uncover a security vulnerability, which can also be extremely costly. </a:t>
            </a:r>
          </a:p>
          <a:p>
            <a:pPr marL="0" marR="0" lvl="0" indent="0" algn="l" defTabSz="932742">
              <a:lnSpc>
                <a:spcPct val="90000"/>
              </a:lnSpc>
              <a:spcBef>
                <a:spcPts val="0"/>
              </a:spcBef>
              <a:spcAft>
                <a:spcPts val="340"/>
              </a:spcAft>
              <a:buClrTx/>
              <a:buSzTx/>
              <a:buFontTx/>
              <a:buNone/>
              <a:tabLst/>
              <a:defRPr/>
            </a:pPr>
            <a:endParaRPr lang="en-US" sz="1200" kern="1200">
              <a:solidFill>
                <a:schemeClr val="tx1"/>
              </a:solidFill>
              <a:latin typeface="Segoe UI Light" pitchFamily="34" charset="0"/>
              <a:ea typeface="+mn-ea"/>
              <a:cs typeface="+mn-cs"/>
            </a:endParaRPr>
          </a:p>
          <a:p>
            <a:pPr marL="0" marR="0" lvl="0" indent="0" algn="l" defTabSz="932742">
              <a:lnSpc>
                <a:spcPct val="90000"/>
              </a:lnSpc>
              <a:spcBef>
                <a:spcPts val="0"/>
              </a:spcBef>
              <a:spcAft>
                <a:spcPts val="340"/>
              </a:spcAft>
              <a:buClrTx/>
              <a:buSzTx/>
              <a:buFontTx/>
              <a:buNone/>
              <a:tabLst/>
              <a:defRPr/>
            </a:pPr>
            <a:r>
              <a:rPr lang="en-US" sz="1200" kern="1200">
                <a:solidFill>
                  <a:schemeClr val="tx1"/>
                </a:solidFill>
                <a:latin typeface="Segoe UI Light" pitchFamily="34" charset="0"/>
                <a:ea typeface="+mn-ea"/>
                <a:cs typeface="+mn-cs"/>
              </a:rPr>
              <a:t>What’s next for digital leaders trying to handle the security and compliancy of the code, workflows, and infrastructure?</a:t>
            </a:r>
          </a:p>
          <a:p>
            <a:pPr marL="0" marR="0" lvl="0" indent="0" algn="l" defTabSz="932742">
              <a:lnSpc>
                <a:spcPct val="90000"/>
              </a:lnSpc>
              <a:spcBef>
                <a:spcPts val="0"/>
              </a:spcBef>
              <a:spcAft>
                <a:spcPts val="340"/>
              </a:spcAft>
              <a:buClrTx/>
              <a:buSzTx/>
              <a:buFontTx/>
              <a:buNone/>
              <a:tabLst/>
              <a:defRPr/>
            </a:pPr>
            <a:endParaRPr lang="en-US" sz="1200" kern="1200">
              <a:solidFill>
                <a:schemeClr val="tx1"/>
              </a:solidFill>
              <a:latin typeface="Segoe UI Light" pitchFamily="34" charset="0"/>
              <a:ea typeface="+mn-ea"/>
              <a:cs typeface="+mn-cs"/>
            </a:endParaRPr>
          </a:p>
          <a:p>
            <a:pPr marL="0" marR="0" lvl="0" indent="0" algn="l" defTabSz="932742">
              <a:lnSpc>
                <a:spcPct val="90000"/>
              </a:lnSpc>
              <a:spcBef>
                <a:spcPts val="0"/>
              </a:spcBef>
              <a:spcAft>
                <a:spcPts val="340"/>
              </a:spcAft>
              <a:buClrTx/>
              <a:buSzTx/>
              <a:buFontTx/>
              <a:buNone/>
              <a:tabLst/>
              <a:defRPr/>
            </a:pPr>
            <a:r>
              <a:rPr lang="en-US" sz="1200" kern="1200">
                <a:solidFill>
                  <a:schemeClr val="tx1"/>
                </a:solidFill>
                <a:latin typeface="Segoe UI Light" pitchFamily="34" charset="0"/>
                <a:ea typeface="+mn-ea"/>
                <a:cs typeface="+mn-cs"/>
              </a:rPr>
              <a:t>Synopsys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1558883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r>
              <a:rPr lang="en-US"/>
              <a:t>Between GitHub and Azure, we have a suite of tools and services to help. One thing we'll find is that as teams build shared responsibility, there tends to be a set of shared tooling as well - whether it's the same toolset or integrations between tools. We'll dive deeper into some of these. </a:t>
            </a:r>
          </a:p>
          <a:p>
            <a:pPr marL="0" marR="0" lvl="0" indent="0" algn="l" defTabSz="914400" rtl="0" eaLnBrk="1" fontAlgn="auto" latinLnBrk="0" hangingPunct="1">
              <a:lnSpc>
                <a:spcPct val="100000"/>
              </a:lnSpc>
              <a:spcBef>
                <a:spcPts val="0"/>
              </a:spcBef>
              <a:spcAft>
                <a:spcPts val="0"/>
              </a:spcAft>
              <a:buClrTx/>
              <a:buSzPts val="1100"/>
              <a:buFontTx/>
              <a:buNone/>
              <a:tabLst/>
              <a:defRPr/>
            </a:pPr>
            <a:endParaRPr lang="en-US"/>
          </a:p>
          <a:p>
            <a:pPr marL="0" marR="0" lvl="0" indent="0" algn="l" defTabSz="914400" rtl="0" eaLnBrk="1" fontAlgn="auto" latinLnBrk="0" hangingPunct="1">
              <a:lnSpc>
                <a:spcPct val="100000"/>
              </a:lnSpc>
              <a:spcBef>
                <a:spcPts val="0"/>
              </a:spcBef>
              <a:spcAft>
                <a:spcPts val="0"/>
              </a:spcAft>
              <a:buClrTx/>
              <a:buSzPts val="1100"/>
              <a:buFontTx/>
              <a:buNone/>
              <a:tabLst/>
              <a:defRPr/>
            </a:pPr>
            <a:r>
              <a:rPr lang="en-US"/>
              <a:t>From shifting left with GitHub, to understanding runtime behavior of your apps and infrastructure with Azure Monitor, to policy as code with Azure Policy, to secret management with Azure Key Vault, to Azure Security Center, your home for security information and status - Azure and GitHub provide the building blocks to develop and scale DevSecOps practices.</a:t>
            </a:r>
          </a:p>
          <a:p>
            <a:pPr marL="0" lvl="0" indent="0" algn="l" rtl="0">
              <a:lnSpc>
                <a:spcPct val="100000"/>
              </a:lnSpc>
              <a:spcBef>
                <a:spcPts val="0"/>
              </a:spcBef>
              <a:spcAft>
                <a:spcPts val="0"/>
              </a:spcAft>
              <a:buSzPts val="1100"/>
              <a:buNone/>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532693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4C36-068E-B840-83C2-A5DEA6D84A0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957C40E-7AFD-A949-8576-CD6152FB57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AB644C2-7FCF-7249-9853-2177284E36A0}"/>
              </a:ext>
            </a:extLst>
          </p:cNvPr>
          <p:cNvSpPr>
            <a:spLocks noGrp="1"/>
          </p:cNvSpPr>
          <p:nvPr>
            <p:ph type="dt" sz="half" idx="10"/>
          </p:nvPr>
        </p:nvSpPr>
        <p:spPr/>
        <p:txBody>
          <a:bodyPr/>
          <a:lstStyle/>
          <a:p>
            <a:fld id="{3064EBEA-2DA9-D045-80E9-DFE69327C3C3}" type="datetimeFigureOut">
              <a:rPr lang="en-US" smtClean="0"/>
              <a:t>10/13/2021</a:t>
            </a:fld>
            <a:endParaRPr lang="en-US"/>
          </a:p>
        </p:txBody>
      </p:sp>
      <p:sp>
        <p:nvSpPr>
          <p:cNvPr id="5" name="Footer Placeholder 4">
            <a:extLst>
              <a:ext uri="{FF2B5EF4-FFF2-40B4-BE49-F238E27FC236}">
                <a16:creationId xmlns:a16="http://schemas.microsoft.com/office/drawing/2014/main" id="{56B4DE51-6E0B-BF44-BD8E-ECB0D3D806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9ECE9D-1A18-0B45-93F8-972FA31C463A}"/>
              </a:ext>
            </a:extLst>
          </p:cNvPr>
          <p:cNvSpPr>
            <a:spLocks noGrp="1"/>
          </p:cNvSpPr>
          <p:nvPr>
            <p:ph type="sldNum" sz="quarter" idx="12"/>
          </p:nvPr>
        </p:nvSpPr>
        <p:spPr/>
        <p:txBody>
          <a:bodyPr/>
          <a:lstStyle/>
          <a:p>
            <a:fld id="{AC3E05A7-1709-EB43-8237-0E854AA5EC9B}" type="slidenum">
              <a:rPr lang="en-US" smtClean="0"/>
              <a:t>‹#›</a:t>
            </a:fld>
            <a:endParaRPr lang="en-US"/>
          </a:p>
        </p:txBody>
      </p:sp>
    </p:spTree>
    <p:extLst>
      <p:ext uri="{BB962C8B-B14F-4D97-AF65-F5344CB8AC3E}">
        <p14:creationId xmlns:p14="http://schemas.microsoft.com/office/powerpoint/2010/main" val="152218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A4451-0795-FD49-861A-5ED66F6F6FB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B88FF07-242C-4146-9330-71A30DA8A68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356EF49-7408-494E-9E9B-62F0C2D9A949}"/>
              </a:ext>
            </a:extLst>
          </p:cNvPr>
          <p:cNvSpPr>
            <a:spLocks noGrp="1"/>
          </p:cNvSpPr>
          <p:nvPr>
            <p:ph type="dt" sz="half" idx="10"/>
          </p:nvPr>
        </p:nvSpPr>
        <p:spPr/>
        <p:txBody>
          <a:bodyPr/>
          <a:lstStyle/>
          <a:p>
            <a:fld id="{3064EBEA-2DA9-D045-80E9-DFE69327C3C3}" type="datetimeFigureOut">
              <a:rPr lang="en-US" smtClean="0"/>
              <a:t>10/13/2021</a:t>
            </a:fld>
            <a:endParaRPr lang="en-US"/>
          </a:p>
        </p:txBody>
      </p:sp>
      <p:sp>
        <p:nvSpPr>
          <p:cNvPr id="5" name="Footer Placeholder 4">
            <a:extLst>
              <a:ext uri="{FF2B5EF4-FFF2-40B4-BE49-F238E27FC236}">
                <a16:creationId xmlns:a16="http://schemas.microsoft.com/office/drawing/2014/main" id="{36DC2BEE-8D97-974A-BB81-D9685C2FF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0C6092-2082-0A48-AD5F-40BEC3BC97E0}"/>
              </a:ext>
            </a:extLst>
          </p:cNvPr>
          <p:cNvSpPr>
            <a:spLocks noGrp="1"/>
          </p:cNvSpPr>
          <p:nvPr>
            <p:ph type="sldNum" sz="quarter" idx="12"/>
          </p:nvPr>
        </p:nvSpPr>
        <p:spPr/>
        <p:txBody>
          <a:bodyPr/>
          <a:lstStyle/>
          <a:p>
            <a:fld id="{AC3E05A7-1709-EB43-8237-0E854AA5EC9B}" type="slidenum">
              <a:rPr lang="en-US" smtClean="0"/>
              <a:t>‹#›</a:t>
            </a:fld>
            <a:endParaRPr lang="en-US"/>
          </a:p>
        </p:txBody>
      </p:sp>
    </p:spTree>
    <p:extLst>
      <p:ext uri="{BB962C8B-B14F-4D97-AF65-F5344CB8AC3E}">
        <p14:creationId xmlns:p14="http://schemas.microsoft.com/office/powerpoint/2010/main" val="3109928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3F4855-4824-CD4D-BB50-CCD06A233DE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C1D7292-CF60-E242-8286-76BECC9726E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820DCE-8644-864C-A0C2-CED049BF764A}"/>
              </a:ext>
            </a:extLst>
          </p:cNvPr>
          <p:cNvSpPr>
            <a:spLocks noGrp="1"/>
          </p:cNvSpPr>
          <p:nvPr>
            <p:ph type="dt" sz="half" idx="10"/>
          </p:nvPr>
        </p:nvSpPr>
        <p:spPr/>
        <p:txBody>
          <a:bodyPr/>
          <a:lstStyle/>
          <a:p>
            <a:fld id="{3064EBEA-2DA9-D045-80E9-DFE69327C3C3}" type="datetimeFigureOut">
              <a:rPr lang="en-US" smtClean="0"/>
              <a:t>10/13/2021</a:t>
            </a:fld>
            <a:endParaRPr lang="en-US"/>
          </a:p>
        </p:txBody>
      </p:sp>
      <p:sp>
        <p:nvSpPr>
          <p:cNvPr id="5" name="Footer Placeholder 4">
            <a:extLst>
              <a:ext uri="{FF2B5EF4-FFF2-40B4-BE49-F238E27FC236}">
                <a16:creationId xmlns:a16="http://schemas.microsoft.com/office/drawing/2014/main" id="{4B77CC78-DD9E-6641-896C-C3853E5FDC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542C66-7D23-D941-8EC8-C8EDEA910FE7}"/>
              </a:ext>
            </a:extLst>
          </p:cNvPr>
          <p:cNvSpPr>
            <a:spLocks noGrp="1"/>
          </p:cNvSpPr>
          <p:nvPr>
            <p:ph type="sldNum" sz="quarter" idx="12"/>
          </p:nvPr>
        </p:nvSpPr>
        <p:spPr/>
        <p:txBody>
          <a:bodyPr/>
          <a:lstStyle/>
          <a:p>
            <a:fld id="{AC3E05A7-1709-EB43-8237-0E854AA5EC9B}" type="slidenum">
              <a:rPr lang="en-US" smtClean="0"/>
              <a:t>‹#›</a:t>
            </a:fld>
            <a:endParaRPr lang="en-US"/>
          </a:p>
        </p:txBody>
      </p:sp>
    </p:spTree>
    <p:extLst>
      <p:ext uri="{BB962C8B-B14F-4D97-AF65-F5344CB8AC3E}">
        <p14:creationId xmlns:p14="http://schemas.microsoft.com/office/powerpoint/2010/main" val="18977172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hoto layou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5541959" cy="553998"/>
          </a:xfrm>
          <a:prstGeom prst="rect">
            <a:avLst/>
          </a:prstGeom>
        </p:spPr>
        <p:txBody>
          <a:bodyPr wrap="square" lIns="0" tIns="0" rIns="0" bIns="0">
            <a:spAutoFit/>
          </a:bodyPr>
          <a:lstStyle>
            <a:lvl1pPr algn="l" defTabSz="914344" rtl="0" eaLnBrk="1" latinLnBrk="0" hangingPunct="1">
              <a:lnSpc>
                <a:spcPct val="100000"/>
              </a:lnSpc>
              <a:spcBef>
                <a:spcPts val="0"/>
              </a:spcBef>
              <a:spcAft>
                <a:spcPts val="600"/>
              </a:spcAft>
              <a:buNone/>
              <a:defRPr lang="en-US" sz="3600" b="0" kern="1200" cap="none" spc="-49" baseline="0" dirty="0">
                <a:ln w="3175">
                  <a:noFill/>
                </a:ln>
                <a:solidFill>
                  <a:schemeClr val="bg1"/>
                </a:solidFill>
                <a:effectLst/>
                <a:latin typeface="+mj-lt"/>
                <a:ea typeface="+mn-ea"/>
                <a:cs typeface="Segoe UI" pitchFamily="34" charset="0"/>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5" y="2363623"/>
            <a:ext cx="4822952" cy="495136"/>
          </a:xfrm>
          <a:prstGeom prst="rect">
            <a:avLst/>
          </a:prstGeom>
        </p:spPr>
        <p:txBody>
          <a:bodyPr lIns="0" tIns="0" rIns="0" bIns="0"/>
          <a:lstStyle>
            <a:lvl1pPr marL="0" indent="0">
              <a:lnSpc>
                <a:spcPts val="1765"/>
              </a:lnSpc>
              <a:spcBef>
                <a:spcPts val="1600"/>
              </a:spcBef>
              <a:buNone/>
              <a:defRPr lang="en-US" sz="1372" b="0" kern="1200" spc="0" baseline="0" dirty="0">
                <a:solidFill>
                  <a:schemeClr val="tx2"/>
                </a:soli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2" indent="0">
              <a:buNone/>
              <a:defRPr/>
            </a:lvl2pPr>
            <a:lvl3pPr marL="448182" indent="0">
              <a:buNone/>
              <a:defRPr/>
            </a:lvl3pPr>
            <a:lvl4pPr marL="672274" indent="0">
              <a:buNone/>
              <a:defRPr/>
            </a:lvl4pPr>
            <a:lvl5pPr marL="896364"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468"/>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01" eaLnBrk="0" hangingPunct="0"/>
            <a:r>
              <a:rPr lang="en-US" sz="687">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7"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9000"/>
            <a:ext cx="4822952" cy="495136"/>
          </a:xfrm>
          <a:prstGeom prst="rect">
            <a:avLst/>
          </a:prstGeom>
        </p:spPr>
        <p:txBody>
          <a:bodyPr lIns="0" tIns="0" rIns="0" bIns="0"/>
          <a:lstStyle>
            <a:lvl1pPr marL="0" indent="0">
              <a:lnSpc>
                <a:spcPts val="1765"/>
              </a:lnSpc>
              <a:spcBef>
                <a:spcPts val="1600"/>
              </a:spcBef>
              <a:buNone/>
              <a:defRPr lang="en-US" sz="1372" b="0" kern="1200" spc="0" baseline="0" dirty="0">
                <a:solidFill>
                  <a:schemeClr val="tx2"/>
                </a:soli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010066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7"/>
            <a:ext cx="1335673" cy="190279"/>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6"/>
            <a:ext cx="9602819" cy="727892"/>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92675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7"/>
            <a:ext cx="1335673" cy="190279"/>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800"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5"/>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29372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5" y="473797"/>
            <a:ext cx="1335673" cy="190279"/>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6"/>
            <a:ext cx="9602819" cy="727892"/>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4291554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7"/>
            <a:ext cx="1335673" cy="190279"/>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8" y="0"/>
            <a:ext cx="5973791"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5" y="4350116"/>
            <a:ext cx="5413395" cy="727892"/>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711998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7"/>
            <a:ext cx="1335673" cy="19027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5" y="4350116"/>
            <a:ext cx="5413395" cy="727892"/>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71543245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7"/>
            <a:ext cx="1335673" cy="19027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5" y="4350116"/>
            <a:ext cx="5413395" cy="727892"/>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4" y="321590"/>
            <a:ext cx="5413537" cy="6214821"/>
          </a:xfrm>
          <a:prstGeom prst="rect">
            <a:avLst/>
          </a:prstGeom>
        </p:spPr>
      </p:pic>
    </p:spTree>
    <p:extLst>
      <p:ext uri="{BB962C8B-B14F-4D97-AF65-F5344CB8AC3E}">
        <p14:creationId xmlns:p14="http://schemas.microsoft.com/office/powerpoint/2010/main" val="25701341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7"/>
            <a:ext cx="1335673" cy="19027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5" y="4350116"/>
            <a:ext cx="5413395" cy="727892"/>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1" cy="6858000"/>
          </a:xfrm>
          <a:prstGeom prst="rect">
            <a:avLst/>
          </a:prstGeom>
        </p:spPr>
      </p:pic>
    </p:spTree>
    <p:extLst>
      <p:ext uri="{BB962C8B-B14F-4D97-AF65-F5344CB8AC3E}">
        <p14:creationId xmlns:p14="http://schemas.microsoft.com/office/powerpoint/2010/main" val="31038239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28E7D-FEED-0642-9C85-FB8E9FEE9CC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9CE4C94-A86F-704B-8D53-491711698F1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BD55A83-86BB-5149-9E93-21A8EACB8BC8}"/>
              </a:ext>
            </a:extLst>
          </p:cNvPr>
          <p:cNvSpPr>
            <a:spLocks noGrp="1"/>
          </p:cNvSpPr>
          <p:nvPr>
            <p:ph type="dt" sz="half" idx="10"/>
          </p:nvPr>
        </p:nvSpPr>
        <p:spPr/>
        <p:txBody>
          <a:bodyPr/>
          <a:lstStyle/>
          <a:p>
            <a:fld id="{3064EBEA-2DA9-D045-80E9-DFE69327C3C3}" type="datetimeFigureOut">
              <a:rPr lang="en-US" smtClean="0"/>
              <a:t>10/13/2021</a:t>
            </a:fld>
            <a:endParaRPr lang="en-US"/>
          </a:p>
        </p:txBody>
      </p:sp>
      <p:sp>
        <p:nvSpPr>
          <p:cNvPr id="5" name="Footer Placeholder 4">
            <a:extLst>
              <a:ext uri="{FF2B5EF4-FFF2-40B4-BE49-F238E27FC236}">
                <a16:creationId xmlns:a16="http://schemas.microsoft.com/office/drawing/2014/main" id="{B6679F5F-BE36-4E48-B1E1-5668604F43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EA6BDD-7EC6-574F-B12D-16AF9D11850C}"/>
              </a:ext>
            </a:extLst>
          </p:cNvPr>
          <p:cNvSpPr>
            <a:spLocks noGrp="1"/>
          </p:cNvSpPr>
          <p:nvPr>
            <p:ph type="sldNum" sz="quarter" idx="12"/>
          </p:nvPr>
        </p:nvSpPr>
        <p:spPr/>
        <p:txBody>
          <a:bodyPr/>
          <a:lstStyle/>
          <a:p>
            <a:fld id="{AC3E05A7-1709-EB43-8237-0E854AA5EC9B}" type="slidenum">
              <a:rPr lang="en-US" smtClean="0"/>
              <a:t>‹#›</a:t>
            </a:fld>
            <a:endParaRPr lang="en-US"/>
          </a:p>
        </p:txBody>
      </p:sp>
    </p:spTree>
    <p:extLst>
      <p:ext uri="{BB962C8B-B14F-4D97-AF65-F5344CB8AC3E}">
        <p14:creationId xmlns:p14="http://schemas.microsoft.com/office/powerpoint/2010/main" val="5818037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7"/>
            <a:ext cx="1335673" cy="19027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5" y="4350116"/>
            <a:ext cx="5413395" cy="727892"/>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67755892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7"/>
            <a:ext cx="1335673" cy="19027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5" y="4350116"/>
            <a:ext cx="5413395" cy="727892"/>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1" cy="6858000"/>
          </a:xfrm>
          <a:prstGeom prst="rect">
            <a:avLst/>
          </a:prstGeom>
        </p:spPr>
      </p:pic>
    </p:spTree>
    <p:extLst>
      <p:ext uri="{BB962C8B-B14F-4D97-AF65-F5344CB8AC3E}">
        <p14:creationId xmlns:p14="http://schemas.microsoft.com/office/powerpoint/2010/main" val="204218273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7"/>
            <a:ext cx="1335673" cy="19027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5" y="4350116"/>
            <a:ext cx="5413395" cy="727892"/>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1" cy="6858000"/>
          </a:xfrm>
          <a:prstGeom prst="rect">
            <a:avLst/>
          </a:prstGeom>
        </p:spPr>
      </p:pic>
    </p:spTree>
    <p:extLst>
      <p:ext uri="{BB962C8B-B14F-4D97-AF65-F5344CB8AC3E}">
        <p14:creationId xmlns:p14="http://schemas.microsoft.com/office/powerpoint/2010/main" val="90029104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7"/>
            <a:ext cx="1335673" cy="19027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5" y="4350116"/>
            <a:ext cx="5413395" cy="727892"/>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1" cy="6858000"/>
          </a:xfrm>
          <a:prstGeom prst="rect">
            <a:avLst/>
          </a:prstGeom>
        </p:spPr>
      </p:pic>
    </p:spTree>
    <p:extLst>
      <p:ext uri="{BB962C8B-B14F-4D97-AF65-F5344CB8AC3E}">
        <p14:creationId xmlns:p14="http://schemas.microsoft.com/office/powerpoint/2010/main" val="240932743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7"/>
            <a:ext cx="1335673" cy="190279"/>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5" y="4350116"/>
            <a:ext cx="5413395" cy="727892"/>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1" cy="6858000"/>
          </a:xfrm>
          <a:prstGeom prst="rect">
            <a:avLst/>
          </a:prstGeom>
        </p:spPr>
      </p:pic>
    </p:spTree>
    <p:extLst>
      <p:ext uri="{BB962C8B-B14F-4D97-AF65-F5344CB8AC3E}">
        <p14:creationId xmlns:p14="http://schemas.microsoft.com/office/powerpoint/2010/main" val="215380208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5"/>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3"/>
            <a:ext cx="547437" cy="3786999"/>
          </a:xfrm>
          <a:prstGeom prst="rect">
            <a:avLst/>
          </a:prstGeom>
        </p:spPr>
        <p:txBody>
          <a:bodyPr wrap="square" lIns="0" tIns="0" rIns="0" bIns="0">
            <a:noAutofit/>
          </a:bodyPr>
          <a:lstStyle>
            <a:lvl1pPr marL="0" indent="0" defTabSz="507318">
              <a:spcAft>
                <a:spcPts val="491"/>
              </a:spcAft>
              <a:buNone/>
              <a:defRPr sz="1765" spc="0" baseline="0">
                <a:solidFill>
                  <a:schemeClr val="tx2"/>
                </a:solidFill>
              </a:defRPr>
            </a:lvl1pPr>
            <a:lvl2pPr marL="224092" indent="0">
              <a:buNone/>
              <a:defRPr sz="1765"/>
            </a:lvl2pPr>
            <a:lvl3pPr marL="448182" indent="0">
              <a:buNone/>
              <a:defRPr sz="1765"/>
            </a:lvl3pPr>
            <a:lvl4pPr marL="672274" indent="0">
              <a:buNone/>
              <a:defRPr sz="1765"/>
            </a:lvl4pPr>
            <a:lvl5pPr marL="89636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2"/>
            <a:ext cx="3290380" cy="3786999"/>
          </a:xfrm>
          <a:prstGeom prst="rect">
            <a:avLst/>
          </a:prstGeom>
        </p:spPr>
        <p:txBody>
          <a:bodyPr wrap="square" lIns="0" tIns="0" rIns="0" bIns="0">
            <a:noAutofit/>
          </a:bodyPr>
          <a:lstStyle>
            <a:lvl1pPr marL="0" indent="0" defTabSz="507318">
              <a:spcAft>
                <a:spcPts val="491"/>
              </a:spcAft>
              <a:buNone/>
              <a:defRPr sz="1765" spc="0" baseline="0">
                <a:solidFill>
                  <a:srgbClr val="000000"/>
                </a:solidFill>
              </a:defRPr>
            </a:lvl1pPr>
            <a:lvl2pPr marL="224092" indent="0">
              <a:buNone/>
              <a:defRPr sz="1765"/>
            </a:lvl2pPr>
            <a:lvl3pPr marL="448182" indent="0">
              <a:buNone/>
              <a:defRPr sz="1765"/>
            </a:lvl3pPr>
            <a:lvl4pPr marL="672274" indent="0">
              <a:buNone/>
              <a:defRPr sz="1765"/>
            </a:lvl4pPr>
            <a:lvl5pPr marL="89636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8" name="Text Box 3">
            <a:extLst>
              <a:ext uri="{FF2B5EF4-FFF2-40B4-BE49-F238E27FC236}">
                <a16:creationId xmlns:a16="http://schemas.microsoft.com/office/drawing/2014/main" id="{4E3B2493-9AD2-4536-8015-93286847F1B2}"/>
              </a:ext>
            </a:extLst>
          </p:cNvPr>
          <p:cNvSpPr txBox="1">
            <a:spLocks noChangeArrowheads="1"/>
          </p:cNvSpPr>
          <p:nvPr userDrawn="1"/>
        </p:nvSpPr>
        <p:spPr bwMode="blackWhite">
          <a:xfrm>
            <a:off x="454169" y="6552711"/>
            <a:ext cx="11306469" cy="10573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01" eaLnBrk="0" hangingPunct="0"/>
            <a:r>
              <a:rPr lang="en-US" sz="687">
                <a:solidFill>
                  <a:schemeClr val="accent6">
                    <a:lumMod val="75000"/>
                  </a:schemeClr>
                </a:solidFill>
                <a:cs typeface="Segoe UI" pitchFamily="34" charset="0"/>
              </a:rPr>
              <a:t>©Microsoft Corporation</a:t>
            </a:r>
          </a:p>
        </p:txBody>
      </p:sp>
      <p:sp>
        <p:nvSpPr>
          <p:cNvPr id="9" name="Rectangle 8">
            <a:extLst>
              <a:ext uri="{FF2B5EF4-FFF2-40B4-BE49-F238E27FC236}">
                <a16:creationId xmlns:a16="http://schemas.microsoft.com/office/drawing/2014/main" id="{9357B0F1-DB9A-4EEA-A96E-79292ED28CD0}"/>
              </a:ext>
            </a:extLst>
          </p:cNvPr>
          <p:cNvSpPr/>
          <p:nvPr userDrawn="1"/>
        </p:nvSpPr>
        <p:spPr>
          <a:xfrm>
            <a:off x="11311195" y="6552711"/>
            <a:ext cx="449444" cy="105735"/>
          </a:xfrm>
          <a:prstGeom prst="rect">
            <a:avLst/>
          </a:prstGeom>
        </p:spPr>
        <p:txBody>
          <a:bodyPr wrap="square" lIns="0" tIns="0" rIns="0" bIns="0">
            <a:spAutoFit/>
          </a:bodyPr>
          <a:lstStyle/>
          <a:p>
            <a:pPr algn="r"/>
            <a:r>
              <a:rPr kumimoji="0" lang="en-US" sz="687" b="0" i="0" u="none" strike="noStrike" kern="1200" cap="none" spc="0" normalizeH="0" baseline="0" noProof="0">
                <a:ln>
                  <a:noFill/>
                </a:ln>
                <a:solidFill>
                  <a:srgbClr val="EBEBEB">
                    <a:lumMod val="75000"/>
                  </a:srgbClr>
                </a:solidFill>
                <a:effectLst/>
                <a:uLnTx/>
                <a:uFillTx/>
                <a:latin typeface="+mn-lt"/>
                <a:ea typeface="+mn-ea"/>
                <a:cs typeface="Segoe UI" pitchFamily="34" charset="0"/>
              </a:rPr>
              <a:t>Azure </a:t>
            </a:r>
            <a:endParaRPr lang="en-US" sz="1400"/>
          </a:p>
        </p:txBody>
      </p:sp>
    </p:spTree>
    <p:extLst>
      <p:ext uri="{BB962C8B-B14F-4D97-AF65-F5344CB8AC3E}">
        <p14:creationId xmlns:p14="http://schemas.microsoft.com/office/powerpoint/2010/main" val="2076103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82" indent="0">
              <a:buNone/>
              <a:defRPr/>
            </a:lvl3pPr>
            <a:lvl4pPr marL="672274" indent="0">
              <a:buNone/>
              <a:defRPr/>
            </a:lvl4pPr>
            <a:lvl5pPr marL="89636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3007"/>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82" indent="0">
              <a:buNone/>
              <a:defRPr/>
            </a:lvl3pPr>
            <a:lvl4pPr marL="672274" indent="0">
              <a:buNone/>
              <a:defRPr/>
            </a:lvl4pPr>
            <a:lvl5pPr marL="89636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3"/>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82" indent="0">
              <a:buNone/>
              <a:defRPr/>
            </a:lvl3pPr>
            <a:lvl4pPr marL="672274"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3007"/>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Medium: body copy Segoe UI Regular 14/18</a:t>
            </a:r>
          </a:p>
        </p:txBody>
      </p:sp>
      <p:sp>
        <p:nvSpPr>
          <p:cNvPr id="12" name="Text Box 3">
            <a:extLst>
              <a:ext uri="{FF2B5EF4-FFF2-40B4-BE49-F238E27FC236}">
                <a16:creationId xmlns:a16="http://schemas.microsoft.com/office/drawing/2014/main" id="{7257D3E5-DCAF-47C4-801C-A499DA7BB6F1}"/>
              </a:ext>
            </a:extLst>
          </p:cNvPr>
          <p:cNvSpPr txBox="1">
            <a:spLocks noChangeArrowheads="1"/>
          </p:cNvSpPr>
          <p:nvPr userDrawn="1"/>
        </p:nvSpPr>
        <p:spPr bwMode="blackWhite">
          <a:xfrm>
            <a:off x="454169" y="6552711"/>
            <a:ext cx="11306469" cy="10573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01" eaLnBrk="0" hangingPunct="0"/>
            <a:r>
              <a:rPr lang="en-US" sz="687">
                <a:solidFill>
                  <a:schemeClr val="accent6">
                    <a:lumMod val="75000"/>
                  </a:schemeClr>
                </a:solidFill>
                <a:cs typeface="Segoe UI" pitchFamily="34" charset="0"/>
              </a:rPr>
              <a:t>©Microsoft Corporation</a:t>
            </a:r>
          </a:p>
        </p:txBody>
      </p:sp>
      <p:sp>
        <p:nvSpPr>
          <p:cNvPr id="13" name="Rectangle 12">
            <a:extLst>
              <a:ext uri="{FF2B5EF4-FFF2-40B4-BE49-F238E27FC236}">
                <a16:creationId xmlns:a16="http://schemas.microsoft.com/office/drawing/2014/main" id="{09E8A328-A2E4-469A-86D0-0E56649C22BA}"/>
              </a:ext>
            </a:extLst>
          </p:cNvPr>
          <p:cNvSpPr/>
          <p:nvPr userDrawn="1"/>
        </p:nvSpPr>
        <p:spPr>
          <a:xfrm>
            <a:off x="11311195" y="6552711"/>
            <a:ext cx="449444" cy="105735"/>
          </a:xfrm>
          <a:prstGeom prst="rect">
            <a:avLst/>
          </a:prstGeom>
        </p:spPr>
        <p:txBody>
          <a:bodyPr wrap="square" lIns="0" tIns="0" rIns="0" bIns="0">
            <a:spAutoFit/>
          </a:bodyPr>
          <a:lstStyle/>
          <a:p>
            <a:pPr algn="r"/>
            <a:r>
              <a:rPr kumimoji="0" lang="en-US" sz="687" b="0" i="0" u="none" strike="noStrike" kern="1200" cap="none" spc="0" normalizeH="0" baseline="0" noProof="0">
                <a:ln>
                  <a:noFill/>
                </a:ln>
                <a:solidFill>
                  <a:srgbClr val="EBEBEB">
                    <a:lumMod val="75000"/>
                  </a:srgbClr>
                </a:solidFill>
                <a:effectLst/>
                <a:uLnTx/>
                <a:uFillTx/>
                <a:latin typeface="+mn-lt"/>
                <a:ea typeface="+mn-ea"/>
                <a:cs typeface="Segoe UI" pitchFamily="34" charset="0"/>
              </a:rPr>
              <a:t>Azure </a:t>
            </a:r>
            <a:endParaRPr lang="en-US" sz="1400"/>
          </a:p>
        </p:txBody>
      </p:sp>
    </p:spTree>
    <p:extLst>
      <p:ext uri="{BB962C8B-B14F-4D97-AF65-F5344CB8AC3E}">
        <p14:creationId xmlns:p14="http://schemas.microsoft.com/office/powerpoint/2010/main" val="43786005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603539"/>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2" indent="0">
              <a:buNone/>
              <a:defRPr/>
            </a:lvl2pPr>
            <a:lvl3pPr marL="448182" indent="0">
              <a:buNone/>
              <a:defRPr/>
            </a:lvl3pPr>
            <a:lvl4pPr marL="672274" indent="0">
              <a:buNone/>
              <a:defRPr/>
            </a:lvl4pPr>
            <a:lvl5pPr marL="89636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3007"/>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3007"/>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3007"/>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39"/>
            <a:ext cx="3618381" cy="2059667"/>
          </a:xfrm>
          <a:prstGeom prst="rect">
            <a:avLst/>
          </a:prstGeom>
        </p:spPr>
        <p:txBody>
          <a:bodyPr lIns="0" tIns="0" rIns="0" bIns="0"/>
          <a:lstStyle>
            <a:lvl1pPr marL="280114" indent="-28011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39"/>
            <a:ext cx="3618381" cy="2059667"/>
          </a:xfrm>
          <a:prstGeom prst="rect">
            <a:avLst/>
          </a:prstGeom>
        </p:spPr>
        <p:txBody>
          <a:bodyPr lIns="0" tIns="0" rIns="0" bIns="0"/>
          <a:lstStyle>
            <a:lvl1pPr marL="280114" indent="-28011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39"/>
            <a:ext cx="3618381" cy="2059667"/>
          </a:xfrm>
          <a:prstGeom prst="rect">
            <a:avLst/>
          </a:prstGeom>
        </p:spPr>
        <p:txBody>
          <a:bodyPr lIns="0" tIns="0" rIns="0" bIns="0"/>
          <a:lstStyle>
            <a:lvl1pPr marL="280114" indent="-28011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3" name="Text Box 3">
            <a:extLst>
              <a:ext uri="{FF2B5EF4-FFF2-40B4-BE49-F238E27FC236}">
                <a16:creationId xmlns:a16="http://schemas.microsoft.com/office/drawing/2014/main" id="{16260880-80A4-4E9E-861D-E50B559ECEE7}"/>
              </a:ext>
            </a:extLst>
          </p:cNvPr>
          <p:cNvSpPr txBox="1">
            <a:spLocks noChangeArrowheads="1"/>
          </p:cNvSpPr>
          <p:nvPr userDrawn="1"/>
        </p:nvSpPr>
        <p:spPr bwMode="blackWhite">
          <a:xfrm>
            <a:off x="454169" y="6552711"/>
            <a:ext cx="11306469" cy="10573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01" eaLnBrk="0" hangingPunct="0"/>
            <a:r>
              <a:rPr lang="en-US" sz="687">
                <a:solidFill>
                  <a:schemeClr val="accent6">
                    <a:lumMod val="75000"/>
                  </a:schemeClr>
                </a:solidFill>
                <a:cs typeface="Segoe UI" pitchFamily="34" charset="0"/>
              </a:rPr>
              <a:t>©Microsoft Corporation</a:t>
            </a:r>
          </a:p>
        </p:txBody>
      </p:sp>
      <p:sp>
        <p:nvSpPr>
          <p:cNvPr id="14" name="Rectangle 13">
            <a:extLst>
              <a:ext uri="{FF2B5EF4-FFF2-40B4-BE49-F238E27FC236}">
                <a16:creationId xmlns:a16="http://schemas.microsoft.com/office/drawing/2014/main" id="{10148EF9-F1A3-4CCF-AADD-B780D1955BF7}"/>
              </a:ext>
            </a:extLst>
          </p:cNvPr>
          <p:cNvSpPr/>
          <p:nvPr userDrawn="1"/>
        </p:nvSpPr>
        <p:spPr>
          <a:xfrm>
            <a:off x="11311195" y="6552711"/>
            <a:ext cx="449444" cy="105735"/>
          </a:xfrm>
          <a:prstGeom prst="rect">
            <a:avLst/>
          </a:prstGeom>
        </p:spPr>
        <p:txBody>
          <a:bodyPr wrap="square" lIns="0" tIns="0" rIns="0" bIns="0">
            <a:spAutoFit/>
          </a:bodyPr>
          <a:lstStyle/>
          <a:p>
            <a:pPr algn="r"/>
            <a:r>
              <a:rPr kumimoji="0" lang="en-US" sz="687" b="0" i="0" u="none" strike="noStrike" kern="1200" cap="none" spc="0" normalizeH="0" baseline="0" noProof="0">
                <a:ln>
                  <a:noFill/>
                </a:ln>
                <a:solidFill>
                  <a:srgbClr val="EBEBEB">
                    <a:lumMod val="75000"/>
                  </a:srgbClr>
                </a:solidFill>
                <a:effectLst/>
                <a:uLnTx/>
                <a:uFillTx/>
                <a:latin typeface="+mn-lt"/>
                <a:ea typeface="+mn-ea"/>
                <a:cs typeface="Segoe UI" pitchFamily="34" charset="0"/>
              </a:rPr>
              <a:t>Azure </a:t>
            </a:r>
            <a:endParaRPr lang="en-US" sz="1400"/>
          </a:p>
        </p:txBody>
      </p:sp>
    </p:spTree>
    <p:extLst>
      <p:ext uri="{BB962C8B-B14F-4D97-AF65-F5344CB8AC3E}">
        <p14:creationId xmlns:p14="http://schemas.microsoft.com/office/powerpoint/2010/main" val="25025018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13007"/>
          </a:xfrm>
          <a:prstGeom prst="rect">
            <a:avLst/>
          </a:prstGeom>
        </p:spPr>
        <p:txBody>
          <a:bodyPr lIns="0" tIns="0" rIns="0" bIns="0"/>
          <a:lstStyle>
            <a:lvl1pPr marL="0" indent="0">
              <a:lnSpc>
                <a:spcPts val="1765"/>
              </a:lnSpc>
              <a:spcBef>
                <a:spcPts val="1600"/>
              </a:spcBef>
              <a:buNone/>
              <a:defRPr lang="en-US" sz="1372" b="0" kern="1200" spc="0" baseline="0" dirty="0">
                <a:solidFill>
                  <a:schemeClr val="tx2"/>
                </a:soli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4"/>
            <a:ext cx="3618381" cy="213007"/>
          </a:xfrm>
          <a:prstGeom prst="rect">
            <a:avLst/>
          </a:prstGeom>
        </p:spPr>
        <p:txBody>
          <a:bodyPr lIns="0" tIns="0" rIns="0" bIns="0"/>
          <a:lstStyle>
            <a:lvl1pPr marL="0" indent="0">
              <a:lnSpc>
                <a:spcPts val="1765"/>
              </a:lnSpc>
              <a:spcBef>
                <a:spcPts val="1600"/>
              </a:spcBef>
              <a:buNone/>
              <a:defRPr lang="en-US" sz="1372" b="0" kern="1200" spc="0" baseline="0" dirty="0">
                <a:solidFill>
                  <a:schemeClr val="tx2"/>
                </a:soli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49"/>
            <a:ext cx="3618381" cy="2059667"/>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49"/>
            <a:ext cx="3618381" cy="2059667"/>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0" name="Text Box 3">
            <a:extLst>
              <a:ext uri="{FF2B5EF4-FFF2-40B4-BE49-F238E27FC236}">
                <a16:creationId xmlns:a16="http://schemas.microsoft.com/office/drawing/2014/main" id="{520DA7C1-B07A-4C87-8CF0-9E4795EFF129}"/>
              </a:ext>
            </a:extLst>
          </p:cNvPr>
          <p:cNvSpPr txBox="1">
            <a:spLocks noChangeArrowheads="1"/>
          </p:cNvSpPr>
          <p:nvPr userDrawn="1"/>
        </p:nvSpPr>
        <p:spPr bwMode="blackWhite">
          <a:xfrm>
            <a:off x="454169" y="6552711"/>
            <a:ext cx="11306469" cy="10573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01" eaLnBrk="0" hangingPunct="0"/>
            <a:r>
              <a:rPr lang="en-US" sz="687">
                <a:solidFill>
                  <a:schemeClr val="accent6">
                    <a:lumMod val="75000"/>
                  </a:schemeClr>
                </a:solidFill>
                <a:cs typeface="Segoe UI" pitchFamily="34" charset="0"/>
              </a:rPr>
              <a:t>©Microsoft Corporation</a:t>
            </a:r>
          </a:p>
        </p:txBody>
      </p:sp>
      <p:sp>
        <p:nvSpPr>
          <p:cNvPr id="11" name="Rectangle 10">
            <a:extLst>
              <a:ext uri="{FF2B5EF4-FFF2-40B4-BE49-F238E27FC236}">
                <a16:creationId xmlns:a16="http://schemas.microsoft.com/office/drawing/2014/main" id="{724E986E-82D4-4464-A5C3-5BC81FD86D25}"/>
              </a:ext>
            </a:extLst>
          </p:cNvPr>
          <p:cNvSpPr/>
          <p:nvPr userDrawn="1"/>
        </p:nvSpPr>
        <p:spPr>
          <a:xfrm>
            <a:off x="11311195" y="6552711"/>
            <a:ext cx="449444" cy="105735"/>
          </a:xfrm>
          <a:prstGeom prst="rect">
            <a:avLst/>
          </a:prstGeom>
        </p:spPr>
        <p:txBody>
          <a:bodyPr wrap="square" lIns="0" tIns="0" rIns="0" bIns="0">
            <a:spAutoFit/>
          </a:bodyPr>
          <a:lstStyle/>
          <a:p>
            <a:pPr algn="r"/>
            <a:r>
              <a:rPr kumimoji="0" lang="en-US" sz="687" b="0" i="0" u="none" strike="noStrike" kern="1200" cap="none" spc="0" normalizeH="0" baseline="0" noProof="0">
                <a:ln>
                  <a:noFill/>
                </a:ln>
                <a:solidFill>
                  <a:srgbClr val="EBEBEB">
                    <a:lumMod val="75000"/>
                  </a:srgbClr>
                </a:solidFill>
                <a:effectLst/>
                <a:uLnTx/>
                <a:uFillTx/>
                <a:latin typeface="+mn-lt"/>
                <a:ea typeface="+mn-ea"/>
                <a:cs typeface="Segoe UI" pitchFamily="34" charset="0"/>
              </a:rPr>
              <a:t>Azure </a:t>
            </a:r>
            <a:endParaRPr lang="en-US" sz="1400"/>
          </a:p>
        </p:txBody>
      </p:sp>
    </p:spTree>
    <p:extLst>
      <p:ext uri="{BB962C8B-B14F-4D97-AF65-F5344CB8AC3E}">
        <p14:creationId xmlns:p14="http://schemas.microsoft.com/office/powerpoint/2010/main" val="8698460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5"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10369"/>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4"/>
            <a:ext cx="3618381" cy="213007"/>
          </a:xfrm>
          <a:prstGeom prst="rect">
            <a:avLst/>
          </a:prstGeom>
        </p:spPr>
        <p:txBody>
          <a:bodyPr lIns="0" tIns="0" rIns="0" bIns="0"/>
          <a:lstStyle>
            <a:lvl1pPr marL="0" indent="0">
              <a:lnSpc>
                <a:spcPts val="1765"/>
              </a:lnSpc>
              <a:spcBef>
                <a:spcPts val="1600"/>
              </a:spcBef>
              <a:buNone/>
              <a:defRPr lang="en-US" sz="1372" b="0" kern="1200" spc="0" baseline="0" dirty="0">
                <a:solidFill>
                  <a:schemeClr val="tx2"/>
                </a:soli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4"/>
            <a:ext cx="3618381" cy="213007"/>
          </a:xfrm>
          <a:prstGeom prst="rect">
            <a:avLst/>
          </a:prstGeom>
        </p:spPr>
        <p:txBody>
          <a:bodyPr lIns="0" tIns="0" rIns="0" bIns="0"/>
          <a:lstStyle>
            <a:lvl1pPr marL="0" indent="0">
              <a:lnSpc>
                <a:spcPts val="1765"/>
              </a:lnSpc>
              <a:spcBef>
                <a:spcPts val="1600"/>
              </a:spcBef>
              <a:buNone/>
              <a:defRPr lang="en-US" sz="1372" b="0" kern="1200" spc="0" baseline="0" dirty="0">
                <a:solidFill>
                  <a:schemeClr val="tx2"/>
                </a:soli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4"/>
            <a:ext cx="3618381" cy="213007"/>
          </a:xfrm>
          <a:prstGeom prst="rect">
            <a:avLst/>
          </a:prstGeom>
        </p:spPr>
        <p:txBody>
          <a:bodyPr lIns="0" tIns="0" rIns="0" bIns="0"/>
          <a:lstStyle>
            <a:lvl1pPr marL="0" indent="0">
              <a:lnSpc>
                <a:spcPts val="1765"/>
              </a:lnSpc>
              <a:spcBef>
                <a:spcPts val="1600"/>
              </a:spcBef>
              <a:buNone/>
              <a:defRPr lang="en-US" sz="1372" b="0" kern="1200" spc="0" baseline="0" dirty="0">
                <a:solidFill>
                  <a:schemeClr val="tx2"/>
                </a:soli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6753"/>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1"/>
            <a:ext cx="3618381" cy="546753"/>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3" y="2888937"/>
            <a:ext cx="3609043" cy="546753"/>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6" name="Text Box 3">
            <a:extLst>
              <a:ext uri="{FF2B5EF4-FFF2-40B4-BE49-F238E27FC236}">
                <a16:creationId xmlns:a16="http://schemas.microsoft.com/office/drawing/2014/main" id="{E1A68EB3-DA38-4E00-B405-C7FBDDB720D3}"/>
              </a:ext>
            </a:extLst>
          </p:cNvPr>
          <p:cNvSpPr txBox="1">
            <a:spLocks noChangeArrowheads="1"/>
          </p:cNvSpPr>
          <p:nvPr userDrawn="1"/>
        </p:nvSpPr>
        <p:spPr bwMode="blackWhite">
          <a:xfrm>
            <a:off x="454169" y="6552711"/>
            <a:ext cx="11306469" cy="10573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01" eaLnBrk="0" hangingPunct="0"/>
            <a:r>
              <a:rPr lang="en-US" sz="687">
                <a:solidFill>
                  <a:schemeClr val="accent6">
                    <a:lumMod val="75000"/>
                  </a:schemeClr>
                </a:solidFill>
                <a:cs typeface="Segoe UI" pitchFamily="34" charset="0"/>
              </a:rPr>
              <a:t>©Microsoft Corporation</a:t>
            </a:r>
          </a:p>
        </p:txBody>
      </p:sp>
      <p:sp>
        <p:nvSpPr>
          <p:cNvPr id="17" name="Rectangle 16">
            <a:extLst>
              <a:ext uri="{FF2B5EF4-FFF2-40B4-BE49-F238E27FC236}">
                <a16:creationId xmlns:a16="http://schemas.microsoft.com/office/drawing/2014/main" id="{AE52A283-0ED8-45FC-9F76-FFD1047DE370}"/>
              </a:ext>
            </a:extLst>
          </p:cNvPr>
          <p:cNvSpPr/>
          <p:nvPr userDrawn="1"/>
        </p:nvSpPr>
        <p:spPr>
          <a:xfrm>
            <a:off x="11311195" y="6552711"/>
            <a:ext cx="449444" cy="105735"/>
          </a:xfrm>
          <a:prstGeom prst="rect">
            <a:avLst/>
          </a:prstGeom>
        </p:spPr>
        <p:txBody>
          <a:bodyPr wrap="square" lIns="0" tIns="0" rIns="0" bIns="0">
            <a:spAutoFit/>
          </a:bodyPr>
          <a:lstStyle/>
          <a:p>
            <a:pPr algn="r"/>
            <a:r>
              <a:rPr kumimoji="0" lang="en-US" sz="687" b="0" i="0" u="none" strike="noStrike" kern="1200" cap="none" spc="0" normalizeH="0" baseline="0" noProof="0">
                <a:ln>
                  <a:noFill/>
                </a:ln>
                <a:solidFill>
                  <a:srgbClr val="EBEBEB">
                    <a:lumMod val="75000"/>
                  </a:srgbClr>
                </a:solidFill>
                <a:effectLst/>
                <a:uLnTx/>
                <a:uFillTx/>
                <a:latin typeface="+mn-lt"/>
                <a:ea typeface="+mn-ea"/>
                <a:cs typeface="Segoe UI" pitchFamily="34" charset="0"/>
              </a:rPr>
              <a:t>Azure </a:t>
            </a:r>
            <a:endParaRPr lang="en-US" sz="1400"/>
          </a:p>
        </p:txBody>
      </p:sp>
    </p:spTree>
    <p:extLst>
      <p:ext uri="{BB962C8B-B14F-4D97-AF65-F5344CB8AC3E}">
        <p14:creationId xmlns:p14="http://schemas.microsoft.com/office/powerpoint/2010/main" val="42310264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7A05F-5C33-994A-BF58-9212233F02F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29CFB79-A7B3-1241-8FAD-86DBB18950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421EB7F-3E45-B54F-B994-9734830AA491}"/>
              </a:ext>
            </a:extLst>
          </p:cNvPr>
          <p:cNvSpPr>
            <a:spLocks noGrp="1"/>
          </p:cNvSpPr>
          <p:nvPr>
            <p:ph type="dt" sz="half" idx="10"/>
          </p:nvPr>
        </p:nvSpPr>
        <p:spPr/>
        <p:txBody>
          <a:bodyPr/>
          <a:lstStyle/>
          <a:p>
            <a:fld id="{3064EBEA-2DA9-D045-80E9-DFE69327C3C3}" type="datetimeFigureOut">
              <a:rPr lang="en-US" smtClean="0"/>
              <a:t>10/13/2021</a:t>
            </a:fld>
            <a:endParaRPr lang="en-US"/>
          </a:p>
        </p:txBody>
      </p:sp>
      <p:sp>
        <p:nvSpPr>
          <p:cNvPr id="5" name="Footer Placeholder 4">
            <a:extLst>
              <a:ext uri="{FF2B5EF4-FFF2-40B4-BE49-F238E27FC236}">
                <a16:creationId xmlns:a16="http://schemas.microsoft.com/office/drawing/2014/main" id="{397E8303-93C4-8044-9B4A-CC60D4DAEA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E53C-2A57-B040-A488-55BFA42D4680}"/>
              </a:ext>
            </a:extLst>
          </p:cNvPr>
          <p:cNvSpPr>
            <a:spLocks noGrp="1"/>
          </p:cNvSpPr>
          <p:nvPr>
            <p:ph type="sldNum" sz="quarter" idx="12"/>
          </p:nvPr>
        </p:nvSpPr>
        <p:spPr/>
        <p:txBody>
          <a:bodyPr/>
          <a:lstStyle/>
          <a:p>
            <a:fld id="{AC3E05A7-1709-EB43-8237-0E854AA5EC9B}" type="slidenum">
              <a:rPr lang="en-US" smtClean="0"/>
              <a:t>‹#›</a:t>
            </a:fld>
            <a:endParaRPr lang="en-US"/>
          </a:p>
        </p:txBody>
      </p:sp>
    </p:spTree>
    <p:extLst>
      <p:ext uri="{BB962C8B-B14F-4D97-AF65-F5344CB8AC3E}">
        <p14:creationId xmlns:p14="http://schemas.microsoft.com/office/powerpoint/2010/main" val="5341656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7"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10369"/>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7" y="3167817"/>
            <a:ext cx="1693247" cy="443839"/>
          </a:xfrm>
          <a:prstGeom prst="rect">
            <a:avLst/>
          </a:prstGeom>
        </p:spPr>
        <p:txBody>
          <a:bodyPr lIns="0" tIns="0" rIns="0" bIns="0"/>
          <a:lstStyle>
            <a:lvl1pPr marL="0" indent="0">
              <a:lnSpc>
                <a:spcPts val="1765"/>
              </a:lnSpc>
              <a:spcBef>
                <a:spcPts val="883"/>
              </a:spcBef>
              <a:buNone/>
              <a:defRPr lang="en-US" sz="1372" b="0" kern="1200" spc="0" baseline="0" dirty="0">
                <a:solidFill>
                  <a:schemeClr val="tx2"/>
                </a:soli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30" y="3167817"/>
            <a:ext cx="1693247" cy="443839"/>
          </a:xfrm>
          <a:prstGeom prst="rect">
            <a:avLst/>
          </a:prstGeom>
        </p:spPr>
        <p:txBody>
          <a:bodyPr lIns="0" tIns="0" rIns="0" bIns="0"/>
          <a:lstStyle>
            <a:lvl1pPr marL="0" marR="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3839"/>
          </a:xfrm>
          <a:prstGeom prst="rect">
            <a:avLst/>
          </a:prstGeom>
        </p:spPr>
        <p:txBody>
          <a:bodyPr lIns="0" tIns="0" rIns="0" bIns="0"/>
          <a:lstStyle>
            <a:lvl1pPr marL="0" marR="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3839"/>
          </a:xfrm>
          <a:prstGeom prst="rect">
            <a:avLst/>
          </a:prstGeom>
        </p:spPr>
        <p:txBody>
          <a:bodyPr lIns="0" tIns="0" rIns="0" bIns="0"/>
          <a:lstStyle>
            <a:lvl1pPr marL="0" marR="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30" y="3167817"/>
            <a:ext cx="1693247" cy="443839"/>
          </a:xfrm>
          <a:prstGeom prst="rect">
            <a:avLst/>
          </a:prstGeom>
        </p:spPr>
        <p:txBody>
          <a:bodyPr lIns="0" tIns="0" rIns="0" bIns="0"/>
          <a:lstStyle>
            <a:lvl1pPr marL="0" marR="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2" y="3167817"/>
            <a:ext cx="1693247" cy="443839"/>
          </a:xfrm>
          <a:prstGeom prst="rect">
            <a:avLst/>
          </a:prstGeom>
        </p:spPr>
        <p:txBody>
          <a:bodyPr lIns="0" tIns="0" rIns="0" bIns="0"/>
          <a:lstStyle>
            <a:lvl1pPr marL="0" marR="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3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3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2"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9302"/>
          </a:xfrm>
          <a:prstGeom prst="rect">
            <a:avLst/>
          </a:prstGeom>
        </p:spPr>
        <p:txBody>
          <a:bodyPr tIns="0" bIns="0"/>
          <a:lstStyle>
            <a:lvl1pPr marL="0" algn="l" defTabSz="914080"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080"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080"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080"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080"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7"/>
            <a:ext cx="256787" cy="259302"/>
          </a:xfrm>
          <a:prstGeom prst="rect">
            <a:avLst/>
          </a:prstGeom>
        </p:spPr>
        <p:txBody>
          <a:bodyPr tIns="0" bIns="0"/>
          <a:lstStyle>
            <a:lvl1pPr marL="0" algn="l" defTabSz="914080"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080"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080"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080"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080"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9302"/>
          </a:xfrm>
          <a:prstGeom prst="rect">
            <a:avLst/>
          </a:prstGeom>
        </p:spPr>
        <p:txBody>
          <a:bodyPr tIns="0" bIns="0"/>
          <a:lstStyle>
            <a:lvl1pPr marL="0" algn="l" defTabSz="914080"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080"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080"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080"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080"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9302"/>
          </a:xfrm>
          <a:prstGeom prst="rect">
            <a:avLst/>
          </a:prstGeom>
        </p:spPr>
        <p:txBody>
          <a:bodyPr tIns="0" bIns="0"/>
          <a:lstStyle>
            <a:lvl1pPr marL="0" algn="l" defTabSz="914080"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080"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080"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080"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080"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7"/>
            <a:ext cx="256787" cy="259302"/>
          </a:xfrm>
          <a:prstGeom prst="rect">
            <a:avLst/>
          </a:prstGeom>
        </p:spPr>
        <p:txBody>
          <a:bodyPr tIns="0" bIns="0"/>
          <a:lstStyle>
            <a:lvl1pPr marL="0" algn="l" defTabSz="914080"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080"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080"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080"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080"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9302"/>
          </a:xfrm>
          <a:prstGeom prst="rect">
            <a:avLst/>
          </a:prstGeom>
        </p:spPr>
        <p:txBody>
          <a:bodyPr tIns="0" bIns="0"/>
          <a:lstStyle>
            <a:lvl1pPr marL="0" algn="l" defTabSz="914080"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080"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080"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080"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080"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9" cy="647511"/>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7" y="2301518"/>
            <a:ext cx="647419" cy="647511"/>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9" cy="647511"/>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9" cy="647511"/>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9" cy="647511"/>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9" cy="647511"/>
          </a:xfrm>
          <a:prstGeom prst="rect">
            <a:avLst/>
          </a:prstGeom>
        </p:spPr>
      </p:pic>
      <p:sp>
        <p:nvSpPr>
          <p:cNvPr id="45" name="Text Box 3">
            <a:extLst>
              <a:ext uri="{FF2B5EF4-FFF2-40B4-BE49-F238E27FC236}">
                <a16:creationId xmlns:a16="http://schemas.microsoft.com/office/drawing/2014/main" id="{046E5EC5-698C-435E-86B4-06AE3374CD0C}"/>
              </a:ext>
            </a:extLst>
          </p:cNvPr>
          <p:cNvSpPr txBox="1">
            <a:spLocks noChangeArrowheads="1"/>
          </p:cNvSpPr>
          <p:nvPr userDrawn="1"/>
        </p:nvSpPr>
        <p:spPr bwMode="blackWhite">
          <a:xfrm>
            <a:off x="454169" y="6552711"/>
            <a:ext cx="11306469" cy="10573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01" eaLnBrk="0" hangingPunct="0"/>
            <a:r>
              <a:rPr lang="en-US" sz="687">
                <a:solidFill>
                  <a:schemeClr val="accent6">
                    <a:lumMod val="75000"/>
                  </a:schemeClr>
                </a:solidFill>
                <a:cs typeface="Segoe UI" pitchFamily="34" charset="0"/>
              </a:rPr>
              <a:t>©Microsoft Corporation</a:t>
            </a:r>
          </a:p>
        </p:txBody>
      </p:sp>
      <p:sp>
        <p:nvSpPr>
          <p:cNvPr id="52" name="Rectangle 51">
            <a:extLst>
              <a:ext uri="{FF2B5EF4-FFF2-40B4-BE49-F238E27FC236}">
                <a16:creationId xmlns:a16="http://schemas.microsoft.com/office/drawing/2014/main" id="{8A5789F4-AA9A-4843-931E-2FB7A2A03F06}"/>
              </a:ext>
            </a:extLst>
          </p:cNvPr>
          <p:cNvSpPr/>
          <p:nvPr userDrawn="1"/>
        </p:nvSpPr>
        <p:spPr>
          <a:xfrm>
            <a:off x="11311195" y="6552711"/>
            <a:ext cx="449444" cy="105735"/>
          </a:xfrm>
          <a:prstGeom prst="rect">
            <a:avLst/>
          </a:prstGeom>
        </p:spPr>
        <p:txBody>
          <a:bodyPr wrap="square" lIns="0" tIns="0" rIns="0" bIns="0">
            <a:spAutoFit/>
          </a:bodyPr>
          <a:lstStyle/>
          <a:p>
            <a:pPr algn="r"/>
            <a:r>
              <a:rPr kumimoji="0" lang="en-US" sz="687" b="0" i="0" u="none" strike="noStrike" kern="1200" cap="none" spc="0" normalizeH="0" baseline="0" noProof="0">
                <a:ln>
                  <a:noFill/>
                </a:ln>
                <a:solidFill>
                  <a:srgbClr val="EBEBEB">
                    <a:lumMod val="75000"/>
                  </a:srgbClr>
                </a:solidFill>
                <a:effectLst/>
                <a:uLnTx/>
                <a:uFillTx/>
                <a:latin typeface="+mn-lt"/>
                <a:ea typeface="+mn-ea"/>
                <a:cs typeface="Segoe UI" pitchFamily="34" charset="0"/>
              </a:rPr>
              <a:t>Azure </a:t>
            </a:r>
            <a:endParaRPr lang="en-US" sz="1400"/>
          </a:p>
        </p:txBody>
      </p:sp>
    </p:spTree>
    <p:extLst>
      <p:ext uri="{BB962C8B-B14F-4D97-AF65-F5344CB8AC3E}">
        <p14:creationId xmlns:p14="http://schemas.microsoft.com/office/powerpoint/2010/main" val="118733627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552711"/>
            <a:ext cx="11306469" cy="10573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01" eaLnBrk="0" hangingPunct="0"/>
            <a:r>
              <a:rPr lang="en-US" sz="687">
                <a:solidFill>
                  <a:schemeClr val="accent6">
                    <a:lumMod val="75000"/>
                  </a:schemeClr>
                </a:solidFill>
                <a:cs typeface="Segoe UI" pitchFamily="34" charset="0"/>
              </a:rPr>
              <a:t>©Microsoft Corporation</a:t>
            </a:r>
          </a:p>
        </p:txBody>
      </p:sp>
      <p:sp>
        <p:nvSpPr>
          <p:cNvPr id="4" name="Rectangle 3">
            <a:extLst>
              <a:ext uri="{FF2B5EF4-FFF2-40B4-BE49-F238E27FC236}">
                <a16:creationId xmlns:a16="http://schemas.microsoft.com/office/drawing/2014/main" id="{EECAEF61-98AF-4658-A9CF-A6A698C061C7}"/>
              </a:ext>
            </a:extLst>
          </p:cNvPr>
          <p:cNvSpPr/>
          <p:nvPr userDrawn="1"/>
        </p:nvSpPr>
        <p:spPr>
          <a:xfrm>
            <a:off x="11311195" y="6552711"/>
            <a:ext cx="449444" cy="105735"/>
          </a:xfrm>
          <a:prstGeom prst="rect">
            <a:avLst/>
          </a:prstGeom>
        </p:spPr>
        <p:txBody>
          <a:bodyPr wrap="square" lIns="0" tIns="0" rIns="0" bIns="0">
            <a:spAutoFit/>
          </a:bodyPr>
          <a:lstStyle/>
          <a:p>
            <a:pPr algn="r"/>
            <a:r>
              <a:rPr kumimoji="0" lang="en-US" sz="687" b="0" i="0" u="none" strike="noStrike" kern="1200" cap="none" spc="0" normalizeH="0" baseline="0" noProof="0">
                <a:ln>
                  <a:noFill/>
                </a:ln>
                <a:solidFill>
                  <a:srgbClr val="EBEBEB">
                    <a:lumMod val="75000"/>
                  </a:srgbClr>
                </a:solidFill>
                <a:effectLst/>
                <a:uLnTx/>
                <a:uFillTx/>
                <a:latin typeface="+mn-lt"/>
                <a:ea typeface="+mn-ea"/>
                <a:cs typeface="Segoe UI" pitchFamily="34" charset="0"/>
              </a:rPr>
              <a:t>Azure </a:t>
            </a:r>
            <a:endParaRPr lang="en-US" sz="1400"/>
          </a:p>
        </p:txBody>
      </p:sp>
    </p:spTree>
    <p:extLst>
      <p:ext uri="{BB962C8B-B14F-4D97-AF65-F5344CB8AC3E}">
        <p14:creationId xmlns:p14="http://schemas.microsoft.com/office/powerpoint/2010/main" val="391708465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519593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1"/>
              </a:lnSpc>
            </a:pPr>
            <a:r>
              <a:rPr lang="en-US"/>
              <a:t>Section title</a:t>
            </a:r>
          </a:p>
        </p:txBody>
      </p:sp>
    </p:spTree>
    <p:extLst>
      <p:ext uri="{BB962C8B-B14F-4D97-AF65-F5344CB8AC3E}">
        <p14:creationId xmlns:p14="http://schemas.microsoft.com/office/powerpoint/2010/main" val="268929274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1"/>
              </a:lnSpc>
            </a:pPr>
            <a:r>
              <a:rPr lang="en-US"/>
              <a:t>Section title</a:t>
            </a:r>
          </a:p>
        </p:txBody>
      </p:sp>
    </p:spTree>
    <p:extLst>
      <p:ext uri="{BB962C8B-B14F-4D97-AF65-F5344CB8AC3E}">
        <p14:creationId xmlns:p14="http://schemas.microsoft.com/office/powerpoint/2010/main" val="2242859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4"/>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1"/>
              </a:lnSpc>
            </a:pPr>
            <a:r>
              <a:rPr lang="en-US"/>
              <a:t>Section title</a:t>
            </a:r>
          </a:p>
        </p:txBody>
      </p:sp>
    </p:spTree>
    <p:extLst>
      <p:ext uri="{BB962C8B-B14F-4D97-AF65-F5344CB8AC3E}">
        <p14:creationId xmlns:p14="http://schemas.microsoft.com/office/powerpoint/2010/main" val="3971410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2" y="0"/>
            <a:ext cx="5973791" cy="6858000"/>
          </a:xfrm>
          <a:prstGeom prst="rect">
            <a:avLst/>
          </a:prstGeom>
        </p:spPr>
      </p:pic>
      <p:sp>
        <p:nvSpPr>
          <p:cNvPr id="2" name="Title 1"/>
          <p:cNvSpPr>
            <a:spLocks noGrp="1"/>
          </p:cNvSpPr>
          <p:nvPr>
            <p:ph type="title" hasCustomPrompt="1"/>
          </p:nvPr>
        </p:nvSpPr>
        <p:spPr>
          <a:xfrm>
            <a:off x="455996" y="620429"/>
            <a:ext cx="5541959" cy="410369"/>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5" y="2363623"/>
            <a:ext cx="4822952" cy="495136"/>
          </a:xfrm>
          <a:prstGeom prst="rect">
            <a:avLst/>
          </a:prstGeom>
        </p:spPr>
        <p:txBody>
          <a:bodyPr lIns="0" tIns="0" rIns="0" bIns="0"/>
          <a:lstStyle>
            <a:lvl1pPr marL="0" indent="0">
              <a:lnSpc>
                <a:spcPts val="1765"/>
              </a:lnSpc>
              <a:spcBef>
                <a:spcPts val="1600"/>
              </a:spcBef>
              <a:buNone/>
              <a:defRPr lang="en-US" sz="1372" b="0" kern="1200" spc="0" baseline="0" dirty="0">
                <a:solidFill>
                  <a:schemeClr val="tx2"/>
                </a:soli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2" indent="0">
              <a:buNone/>
              <a:defRPr/>
            </a:lvl2pPr>
            <a:lvl3pPr marL="448182" indent="0">
              <a:buNone/>
              <a:defRPr/>
            </a:lvl3pPr>
            <a:lvl4pPr marL="672274" indent="0">
              <a:buNone/>
              <a:defRPr/>
            </a:lvl4pPr>
            <a:lvl5pPr marL="89636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6"/>
            <a:ext cx="5973053" cy="546753"/>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7"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9000"/>
            <a:ext cx="4822952" cy="495136"/>
          </a:xfrm>
          <a:prstGeom prst="rect">
            <a:avLst/>
          </a:prstGeom>
        </p:spPr>
        <p:txBody>
          <a:bodyPr lIns="0" tIns="0" rIns="0" bIns="0"/>
          <a:lstStyle>
            <a:lvl1pPr marL="0" indent="0">
              <a:lnSpc>
                <a:spcPts val="1765"/>
              </a:lnSpc>
              <a:spcBef>
                <a:spcPts val="1600"/>
              </a:spcBef>
              <a:buNone/>
              <a:defRPr lang="en-US" sz="1372" b="0" kern="1200" spc="0" baseline="0" dirty="0">
                <a:solidFill>
                  <a:schemeClr val="tx2"/>
                </a:soli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Text Box 3">
            <a:extLst>
              <a:ext uri="{FF2B5EF4-FFF2-40B4-BE49-F238E27FC236}">
                <a16:creationId xmlns:a16="http://schemas.microsoft.com/office/drawing/2014/main" id="{828CD3E9-1BB9-4B10-8357-A532F14551D5}"/>
              </a:ext>
            </a:extLst>
          </p:cNvPr>
          <p:cNvSpPr txBox="1">
            <a:spLocks noChangeArrowheads="1"/>
          </p:cNvSpPr>
          <p:nvPr userDrawn="1"/>
        </p:nvSpPr>
        <p:spPr bwMode="blackWhite">
          <a:xfrm>
            <a:off x="454169" y="6552711"/>
            <a:ext cx="11306469" cy="10573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01" eaLnBrk="0" hangingPunct="0"/>
            <a:r>
              <a:rPr lang="en-US" sz="687">
                <a:solidFill>
                  <a:schemeClr val="accent6">
                    <a:lumMod val="75000"/>
                  </a:schemeClr>
                </a:solidFill>
                <a:cs typeface="Segoe UI" pitchFamily="34" charset="0"/>
              </a:rPr>
              <a:t>©Microsoft Corporation</a:t>
            </a:r>
          </a:p>
        </p:txBody>
      </p:sp>
      <p:sp>
        <p:nvSpPr>
          <p:cNvPr id="12" name="Rectangle 11">
            <a:extLst>
              <a:ext uri="{FF2B5EF4-FFF2-40B4-BE49-F238E27FC236}">
                <a16:creationId xmlns:a16="http://schemas.microsoft.com/office/drawing/2014/main" id="{CD3DE6C3-247E-4F88-BD08-CE9E2AD7A653}"/>
              </a:ext>
            </a:extLst>
          </p:cNvPr>
          <p:cNvSpPr/>
          <p:nvPr userDrawn="1"/>
        </p:nvSpPr>
        <p:spPr>
          <a:xfrm>
            <a:off x="11311195" y="6552711"/>
            <a:ext cx="449444" cy="105735"/>
          </a:xfrm>
          <a:prstGeom prst="rect">
            <a:avLst/>
          </a:prstGeom>
        </p:spPr>
        <p:txBody>
          <a:bodyPr wrap="square" lIns="0" tIns="0" rIns="0" bIns="0">
            <a:spAutoFit/>
          </a:bodyPr>
          <a:lstStyle/>
          <a:p>
            <a:pPr algn="r"/>
            <a:r>
              <a:rPr kumimoji="0" lang="en-US" sz="687" b="0" i="0" u="none" strike="noStrike" kern="1200" cap="none" spc="0" normalizeH="0" baseline="0" noProof="0">
                <a:ln>
                  <a:noFill/>
                </a:ln>
                <a:solidFill>
                  <a:srgbClr val="EBEBEB">
                    <a:lumMod val="75000"/>
                  </a:srgbClr>
                </a:solidFill>
                <a:effectLst/>
                <a:uLnTx/>
                <a:uFillTx/>
                <a:latin typeface="+mn-lt"/>
                <a:ea typeface="+mn-ea"/>
                <a:cs typeface="Segoe UI" pitchFamily="34" charset="0"/>
              </a:rPr>
              <a:t>Azure </a:t>
            </a:r>
            <a:endParaRPr lang="en-US" sz="1400"/>
          </a:p>
        </p:txBody>
      </p:sp>
    </p:spTree>
    <p:extLst>
      <p:ext uri="{BB962C8B-B14F-4D97-AF65-F5344CB8AC3E}">
        <p14:creationId xmlns:p14="http://schemas.microsoft.com/office/powerpoint/2010/main" val="180210695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4"/>
            <a:ext cx="3618381" cy="213007"/>
          </a:xfrm>
          <a:prstGeom prst="rect">
            <a:avLst/>
          </a:prstGeom>
        </p:spPr>
        <p:txBody>
          <a:bodyPr lIns="0" tIns="0" rIns="0" bIns="0"/>
          <a:lstStyle>
            <a:lvl1pPr marL="0" marR="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4"/>
            <a:ext cx="3618381" cy="213007"/>
          </a:xfrm>
          <a:prstGeom prst="rect">
            <a:avLst/>
          </a:prstGeom>
        </p:spPr>
        <p:txBody>
          <a:bodyPr lIns="0" tIns="0" rIns="0" bIns="0"/>
          <a:lstStyle>
            <a:lvl1pPr marL="0" marR="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defRPr sz="1372">
                <a:solidFill>
                  <a:schemeClr val="tx2"/>
                </a:solidFill>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4"/>
            <a:ext cx="3618381" cy="213007"/>
          </a:xfrm>
          <a:prstGeom prst="rect">
            <a:avLst/>
          </a:prstGeom>
        </p:spPr>
        <p:txBody>
          <a:bodyPr lIns="0" tIns="0" rIns="0" bIns="0"/>
          <a:lstStyle>
            <a:lvl1pPr marL="0" marR="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defRPr sz="1372">
                <a:solidFill>
                  <a:schemeClr val="tx2"/>
                </a:solidFill>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9"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9" y="2152782"/>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6" y="3193695"/>
            <a:ext cx="3647951" cy="546753"/>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3"/>
            <a:ext cx="3618381" cy="546753"/>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3"/>
            <a:ext cx="3612156" cy="546753"/>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5"/>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5"/>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5"/>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18" name="Text Box 3">
            <a:extLst>
              <a:ext uri="{FF2B5EF4-FFF2-40B4-BE49-F238E27FC236}">
                <a16:creationId xmlns:a16="http://schemas.microsoft.com/office/drawing/2014/main" id="{68E41190-388D-4BA2-BC4E-D7DE87105AFA}"/>
              </a:ext>
            </a:extLst>
          </p:cNvPr>
          <p:cNvSpPr txBox="1">
            <a:spLocks noChangeArrowheads="1"/>
          </p:cNvSpPr>
          <p:nvPr userDrawn="1"/>
        </p:nvSpPr>
        <p:spPr bwMode="blackWhite">
          <a:xfrm>
            <a:off x="454169" y="6552711"/>
            <a:ext cx="11306469" cy="10573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01" eaLnBrk="0" hangingPunct="0"/>
            <a:r>
              <a:rPr lang="en-US" sz="687">
                <a:solidFill>
                  <a:schemeClr val="accent6">
                    <a:lumMod val="75000"/>
                  </a:schemeClr>
                </a:solidFill>
                <a:cs typeface="Segoe UI" pitchFamily="34" charset="0"/>
              </a:rPr>
              <a:t>©Microsoft Corporation</a:t>
            </a:r>
          </a:p>
        </p:txBody>
      </p:sp>
      <p:sp>
        <p:nvSpPr>
          <p:cNvPr id="19" name="Rectangle 18">
            <a:extLst>
              <a:ext uri="{FF2B5EF4-FFF2-40B4-BE49-F238E27FC236}">
                <a16:creationId xmlns:a16="http://schemas.microsoft.com/office/drawing/2014/main" id="{826CB0B4-D6A0-4F23-A101-F66D8704B306}"/>
              </a:ext>
            </a:extLst>
          </p:cNvPr>
          <p:cNvSpPr/>
          <p:nvPr userDrawn="1"/>
        </p:nvSpPr>
        <p:spPr>
          <a:xfrm>
            <a:off x="11311195" y="6552711"/>
            <a:ext cx="449444" cy="105735"/>
          </a:xfrm>
          <a:prstGeom prst="rect">
            <a:avLst/>
          </a:prstGeom>
        </p:spPr>
        <p:txBody>
          <a:bodyPr wrap="square" lIns="0" tIns="0" rIns="0" bIns="0">
            <a:spAutoFit/>
          </a:bodyPr>
          <a:lstStyle/>
          <a:p>
            <a:pPr algn="r"/>
            <a:r>
              <a:rPr kumimoji="0" lang="en-US" sz="687" b="0" i="0" u="none" strike="noStrike" kern="1200" cap="none" spc="0" normalizeH="0" baseline="0" noProof="0">
                <a:ln>
                  <a:noFill/>
                </a:ln>
                <a:solidFill>
                  <a:srgbClr val="EBEBEB">
                    <a:lumMod val="75000"/>
                  </a:srgbClr>
                </a:solidFill>
                <a:effectLst/>
                <a:uLnTx/>
                <a:uFillTx/>
                <a:latin typeface="+mn-lt"/>
                <a:ea typeface="+mn-ea"/>
                <a:cs typeface="Segoe UI" pitchFamily="34" charset="0"/>
              </a:rPr>
              <a:t>Azure </a:t>
            </a:r>
            <a:endParaRPr lang="en-US" sz="1400"/>
          </a:p>
        </p:txBody>
      </p:sp>
    </p:spTree>
    <p:extLst>
      <p:ext uri="{BB962C8B-B14F-4D97-AF65-F5344CB8AC3E}">
        <p14:creationId xmlns:p14="http://schemas.microsoft.com/office/powerpoint/2010/main" val="366836837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10369"/>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1"/>
            <a:ext cx="4758211" cy="603539"/>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2" indent="0">
              <a:buNone/>
              <a:defRPr/>
            </a:lvl2pPr>
            <a:lvl3pPr marL="448182" indent="0">
              <a:buNone/>
              <a:defRPr/>
            </a:lvl3pPr>
            <a:lvl4pPr marL="672274" indent="0">
              <a:buNone/>
              <a:defRPr/>
            </a:lvl4pPr>
            <a:lvl5pPr marL="89636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1" cy="2521331"/>
          </a:xfrm>
          <a:prstGeom prst="rect">
            <a:avLst/>
          </a:prstGeom>
        </p:spPr>
        <p:txBody>
          <a:bodyPr lIns="0" tIns="0" rIns="0" bIns="0"/>
          <a:lstStyle>
            <a:lvl1pPr marL="280114" indent="-28011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8" name="Text Box 3">
            <a:extLst>
              <a:ext uri="{FF2B5EF4-FFF2-40B4-BE49-F238E27FC236}">
                <a16:creationId xmlns:a16="http://schemas.microsoft.com/office/drawing/2014/main" id="{64A2165A-5199-444C-89C9-4E1BD13D68EA}"/>
              </a:ext>
            </a:extLst>
          </p:cNvPr>
          <p:cNvSpPr txBox="1">
            <a:spLocks noChangeArrowheads="1"/>
          </p:cNvSpPr>
          <p:nvPr userDrawn="1"/>
        </p:nvSpPr>
        <p:spPr bwMode="blackWhite">
          <a:xfrm>
            <a:off x="454169" y="6552711"/>
            <a:ext cx="11306469" cy="10573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01" eaLnBrk="0" hangingPunct="0"/>
            <a:r>
              <a:rPr lang="en-US" sz="687">
                <a:solidFill>
                  <a:schemeClr val="accent6">
                    <a:lumMod val="75000"/>
                  </a:schemeClr>
                </a:solidFill>
                <a:cs typeface="Segoe UI" pitchFamily="34" charset="0"/>
              </a:rPr>
              <a:t>©Microsoft Corporation</a:t>
            </a:r>
          </a:p>
        </p:txBody>
      </p:sp>
      <p:sp>
        <p:nvSpPr>
          <p:cNvPr id="9" name="Rectangle 8">
            <a:extLst>
              <a:ext uri="{FF2B5EF4-FFF2-40B4-BE49-F238E27FC236}">
                <a16:creationId xmlns:a16="http://schemas.microsoft.com/office/drawing/2014/main" id="{46D80AD9-2668-4A1F-8673-D3E4A35E8CE3}"/>
              </a:ext>
            </a:extLst>
          </p:cNvPr>
          <p:cNvSpPr/>
          <p:nvPr userDrawn="1"/>
        </p:nvSpPr>
        <p:spPr>
          <a:xfrm>
            <a:off x="11311195" y="6552711"/>
            <a:ext cx="449444" cy="105735"/>
          </a:xfrm>
          <a:prstGeom prst="rect">
            <a:avLst/>
          </a:prstGeom>
        </p:spPr>
        <p:txBody>
          <a:bodyPr wrap="square" lIns="0" tIns="0" rIns="0" bIns="0">
            <a:spAutoFit/>
          </a:bodyPr>
          <a:lstStyle/>
          <a:p>
            <a:pPr algn="r"/>
            <a:r>
              <a:rPr kumimoji="0" lang="en-US" sz="687" b="0" i="0" u="none" strike="noStrike" kern="1200" cap="none" spc="0" normalizeH="0" baseline="0" noProof="0">
                <a:ln>
                  <a:noFill/>
                </a:ln>
                <a:solidFill>
                  <a:srgbClr val="EBEBEB">
                    <a:lumMod val="75000"/>
                  </a:srgbClr>
                </a:solidFill>
                <a:effectLst/>
                <a:uLnTx/>
                <a:uFillTx/>
                <a:latin typeface="+mn-lt"/>
                <a:ea typeface="+mn-ea"/>
                <a:cs typeface="Segoe UI" pitchFamily="34" charset="0"/>
              </a:rPr>
              <a:t>Azure </a:t>
            </a:r>
            <a:endParaRPr lang="en-US" sz="1400"/>
          </a:p>
        </p:txBody>
      </p:sp>
    </p:spTree>
    <p:extLst>
      <p:ext uri="{BB962C8B-B14F-4D97-AF65-F5344CB8AC3E}">
        <p14:creationId xmlns:p14="http://schemas.microsoft.com/office/powerpoint/2010/main" val="311085605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9"/>
            <a:ext cx="1693247" cy="443839"/>
          </a:xfrm>
          <a:prstGeom prst="rect">
            <a:avLst/>
          </a:prstGeom>
        </p:spPr>
        <p:txBody>
          <a:bodyPr lIns="0" tIns="0" rIns="0" bIns="0"/>
          <a:lstStyle>
            <a:lvl1pPr marL="0" indent="0">
              <a:lnSpc>
                <a:spcPts val="1765"/>
              </a:lnSpc>
              <a:spcBef>
                <a:spcPts val="883"/>
              </a:spcBef>
              <a:buNone/>
              <a:defRPr lang="en-US" sz="1372" b="0" kern="1200" spc="0" baseline="0" dirty="0">
                <a:solidFill>
                  <a:schemeClr val="tx2"/>
                </a:soli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3839"/>
          </a:xfrm>
          <a:prstGeom prst="rect">
            <a:avLst/>
          </a:prstGeom>
        </p:spPr>
        <p:txBody>
          <a:bodyPr lIns="0" tIns="0" rIns="0" bIns="0"/>
          <a:lstStyle>
            <a:lvl1pPr marL="0" indent="0">
              <a:lnSpc>
                <a:spcPts val="1765"/>
              </a:lnSpc>
              <a:spcBef>
                <a:spcPts val="883"/>
              </a:spcBef>
              <a:buNone/>
              <a:defRPr lang="en-US" sz="1372" b="0" kern="1200" spc="0" baseline="0" dirty="0">
                <a:solidFill>
                  <a:schemeClr val="tx2"/>
                </a:soli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10369"/>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0" name="Text Box 3">
            <a:extLst>
              <a:ext uri="{FF2B5EF4-FFF2-40B4-BE49-F238E27FC236}">
                <a16:creationId xmlns:a16="http://schemas.microsoft.com/office/drawing/2014/main" id="{80B5C193-B9AD-44F7-9090-3695D78EEDCE}"/>
              </a:ext>
            </a:extLst>
          </p:cNvPr>
          <p:cNvSpPr txBox="1">
            <a:spLocks noChangeArrowheads="1"/>
          </p:cNvSpPr>
          <p:nvPr userDrawn="1"/>
        </p:nvSpPr>
        <p:spPr bwMode="blackWhite">
          <a:xfrm>
            <a:off x="454169" y="6552711"/>
            <a:ext cx="11306469" cy="10573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01" eaLnBrk="0" hangingPunct="0"/>
            <a:r>
              <a:rPr lang="en-US" sz="687">
                <a:solidFill>
                  <a:schemeClr val="accent6">
                    <a:lumMod val="75000"/>
                  </a:schemeClr>
                </a:solidFill>
                <a:cs typeface="Segoe UI" pitchFamily="34" charset="0"/>
              </a:rPr>
              <a:t>©Microsoft Corporation</a:t>
            </a:r>
          </a:p>
        </p:txBody>
      </p:sp>
      <p:sp>
        <p:nvSpPr>
          <p:cNvPr id="11" name="Rectangle 10">
            <a:extLst>
              <a:ext uri="{FF2B5EF4-FFF2-40B4-BE49-F238E27FC236}">
                <a16:creationId xmlns:a16="http://schemas.microsoft.com/office/drawing/2014/main" id="{D7CC5B88-5BEE-459C-81A8-F3CA589E9606}"/>
              </a:ext>
            </a:extLst>
          </p:cNvPr>
          <p:cNvSpPr/>
          <p:nvPr userDrawn="1"/>
        </p:nvSpPr>
        <p:spPr>
          <a:xfrm>
            <a:off x="11311195" y="6552711"/>
            <a:ext cx="449444" cy="105735"/>
          </a:xfrm>
          <a:prstGeom prst="rect">
            <a:avLst/>
          </a:prstGeom>
        </p:spPr>
        <p:txBody>
          <a:bodyPr wrap="square" lIns="0" tIns="0" rIns="0" bIns="0">
            <a:spAutoFit/>
          </a:bodyPr>
          <a:lstStyle/>
          <a:p>
            <a:pPr algn="r"/>
            <a:r>
              <a:rPr kumimoji="0" lang="en-US" sz="687" b="0" i="0" u="none" strike="noStrike" kern="1200" cap="none" spc="0" normalizeH="0" baseline="0" noProof="0">
                <a:ln>
                  <a:noFill/>
                </a:ln>
                <a:solidFill>
                  <a:srgbClr val="EBEBEB">
                    <a:lumMod val="75000"/>
                  </a:srgbClr>
                </a:solidFill>
                <a:effectLst/>
                <a:uLnTx/>
                <a:uFillTx/>
                <a:latin typeface="+mn-lt"/>
                <a:ea typeface="+mn-ea"/>
                <a:cs typeface="Segoe UI" pitchFamily="34" charset="0"/>
              </a:rPr>
              <a:t>Azure </a:t>
            </a:r>
            <a:endParaRPr lang="en-US" sz="1400"/>
          </a:p>
        </p:txBody>
      </p:sp>
    </p:spTree>
    <p:extLst>
      <p:ext uri="{BB962C8B-B14F-4D97-AF65-F5344CB8AC3E}">
        <p14:creationId xmlns:p14="http://schemas.microsoft.com/office/powerpoint/2010/main" val="131579667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128A2-4F7F-0A4B-B46D-B5F01074E77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0115A98-3826-AA4F-B718-BE878B74907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4E95B35-07C1-4C44-8F64-7041B550AEB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4EA4ED8-85E2-7F4E-A39D-0725D06D2A6D}"/>
              </a:ext>
            </a:extLst>
          </p:cNvPr>
          <p:cNvSpPr>
            <a:spLocks noGrp="1"/>
          </p:cNvSpPr>
          <p:nvPr>
            <p:ph type="dt" sz="half" idx="10"/>
          </p:nvPr>
        </p:nvSpPr>
        <p:spPr/>
        <p:txBody>
          <a:bodyPr/>
          <a:lstStyle/>
          <a:p>
            <a:fld id="{3064EBEA-2DA9-D045-80E9-DFE69327C3C3}" type="datetimeFigureOut">
              <a:rPr lang="en-US" smtClean="0"/>
              <a:t>10/13/2021</a:t>
            </a:fld>
            <a:endParaRPr lang="en-US"/>
          </a:p>
        </p:txBody>
      </p:sp>
      <p:sp>
        <p:nvSpPr>
          <p:cNvPr id="6" name="Footer Placeholder 5">
            <a:extLst>
              <a:ext uri="{FF2B5EF4-FFF2-40B4-BE49-F238E27FC236}">
                <a16:creationId xmlns:a16="http://schemas.microsoft.com/office/drawing/2014/main" id="{C1096D1F-477D-A14C-BC8A-48E983B50C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7A049F-6A45-D44F-A7F1-EC0064BAC58F}"/>
              </a:ext>
            </a:extLst>
          </p:cNvPr>
          <p:cNvSpPr>
            <a:spLocks noGrp="1"/>
          </p:cNvSpPr>
          <p:nvPr>
            <p:ph type="sldNum" sz="quarter" idx="12"/>
          </p:nvPr>
        </p:nvSpPr>
        <p:spPr/>
        <p:txBody>
          <a:bodyPr/>
          <a:lstStyle/>
          <a:p>
            <a:fld id="{AC3E05A7-1709-EB43-8237-0E854AA5EC9B}" type="slidenum">
              <a:rPr lang="en-US" smtClean="0"/>
              <a:t>‹#›</a:t>
            </a:fld>
            <a:endParaRPr lang="en-US"/>
          </a:p>
        </p:txBody>
      </p:sp>
    </p:spTree>
    <p:extLst>
      <p:ext uri="{BB962C8B-B14F-4D97-AF65-F5344CB8AC3E}">
        <p14:creationId xmlns:p14="http://schemas.microsoft.com/office/powerpoint/2010/main" val="13142262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8"/>
            <a:ext cx="10869931" cy="6371053"/>
          </a:xfrm>
          <a:prstGeom prst="rect">
            <a:avLst/>
          </a:prstGeom>
        </p:spPr>
      </p:pic>
      <p:sp>
        <p:nvSpPr>
          <p:cNvPr id="2" name="Title 1"/>
          <p:cNvSpPr>
            <a:spLocks noGrp="1"/>
          </p:cNvSpPr>
          <p:nvPr>
            <p:ph type="title" hasCustomPrompt="1"/>
          </p:nvPr>
        </p:nvSpPr>
        <p:spPr>
          <a:xfrm>
            <a:off x="455996" y="620429"/>
            <a:ext cx="11306469" cy="410369"/>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488254"/>
            <a:ext cx="7678751" cy="546753"/>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6" name="Text Box 3">
            <a:extLst>
              <a:ext uri="{FF2B5EF4-FFF2-40B4-BE49-F238E27FC236}">
                <a16:creationId xmlns:a16="http://schemas.microsoft.com/office/drawing/2014/main" id="{F59DF4DB-BFDD-426B-AD3D-2E43800D8AE1}"/>
              </a:ext>
            </a:extLst>
          </p:cNvPr>
          <p:cNvSpPr txBox="1">
            <a:spLocks noChangeArrowheads="1"/>
          </p:cNvSpPr>
          <p:nvPr userDrawn="1"/>
        </p:nvSpPr>
        <p:spPr bwMode="blackWhite">
          <a:xfrm>
            <a:off x="454169" y="6552711"/>
            <a:ext cx="11306469" cy="10573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01" eaLnBrk="0" hangingPunct="0"/>
            <a:r>
              <a:rPr lang="en-US" sz="687">
                <a:solidFill>
                  <a:schemeClr val="accent6">
                    <a:lumMod val="75000"/>
                  </a:schemeClr>
                </a:solidFill>
                <a:cs typeface="Segoe UI" pitchFamily="34" charset="0"/>
              </a:rPr>
              <a:t>©Microsoft Corporation</a:t>
            </a:r>
          </a:p>
        </p:txBody>
      </p:sp>
      <p:sp>
        <p:nvSpPr>
          <p:cNvPr id="7" name="Rectangle 6">
            <a:extLst>
              <a:ext uri="{FF2B5EF4-FFF2-40B4-BE49-F238E27FC236}">
                <a16:creationId xmlns:a16="http://schemas.microsoft.com/office/drawing/2014/main" id="{9431BE19-BCD4-4693-85FF-710F0FE974AC}"/>
              </a:ext>
            </a:extLst>
          </p:cNvPr>
          <p:cNvSpPr/>
          <p:nvPr userDrawn="1"/>
        </p:nvSpPr>
        <p:spPr>
          <a:xfrm>
            <a:off x="11311195" y="6552711"/>
            <a:ext cx="449444" cy="105735"/>
          </a:xfrm>
          <a:prstGeom prst="rect">
            <a:avLst/>
          </a:prstGeom>
        </p:spPr>
        <p:txBody>
          <a:bodyPr wrap="square" lIns="0" tIns="0" rIns="0" bIns="0">
            <a:spAutoFit/>
          </a:bodyPr>
          <a:lstStyle/>
          <a:p>
            <a:pPr algn="r"/>
            <a:r>
              <a:rPr kumimoji="0" lang="en-US" sz="687" b="0" i="0" u="none" strike="noStrike" kern="1200" cap="none" spc="0" normalizeH="0" baseline="0" noProof="0">
                <a:ln>
                  <a:noFill/>
                </a:ln>
                <a:solidFill>
                  <a:srgbClr val="EBEBEB">
                    <a:lumMod val="75000"/>
                  </a:srgbClr>
                </a:solidFill>
                <a:effectLst/>
                <a:uLnTx/>
                <a:uFillTx/>
                <a:latin typeface="+mn-lt"/>
                <a:ea typeface="+mn-ea"/>
                <a:cs typeface="Segoe UI" pitchFamily="34" charset="0"/>
              </a:rPr>
              <a:t>Azure </a:t>
            </a:r>
            <a:endParaRPr lang="en-US" sz="1400"/>
          </a:p>
        </p:txBody>
      </p:sp>
    </p:spTree>
    <p:extLst>
      <p:ext uri="{BB962C8B-B14F-4D97-AF65-F5344CB8AC3E}">
        <p14:creationId xmlns:p14="http://schemas.microsoft.com/office/powerpoint/2010/main" val="39153312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10369"/>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1"/>
            <a:ext cx="3618381" cy="301771"/>
          </a:xfrm>
          <a:prstGeom prst="rect">
            <a:avLst/>
          </a:prstGeom>
        </p:spPr>
        <p:txBody>
          <a:bodyPr lIns="0" tIns="0" rIns="0" bIns="0"/>
          <a:lstStyle>
            <a:lvl1pPr marL="0" indent="0">
              <a:lnSpc>
                <a:spcPts val="1176"/>
              </a:lnSpc>
              <a:spcBef>
                <a:spcPts val="883"/>
              </a:spcBef>
              <a:buFont typeface="Arial" panose="020B0604020202020204" pitchFamily="34" charset="0"/>
              <a:buNone/>
              <a:defRPr sz="980" b="0" i="0" spc="0">
                <a:solidFill>
                  <a:srgbClr val="000000"/>
                </a:solidFill>
                <a:latin typeface="+mn-lt"/>
              </a:defRPr>
            </a:lvl1pPr>
            <a:lvl2pPr marL="0" marR="0" indent="0" algn="l" defTabSz="914344"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82" indent="0">
              <a:buNone/>
              <a:defRPr/>
            </a:lvl3pPr>
            <a:lvl4pPr marL="672274" indent="0">
              <a:buNone/>
              <a:defRPr/>
            </a:lvl4pPr>
            <a:lvl5pPr marL="89636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3"/>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3"/>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5" y="5670382"/>
            <a:ext cx="362927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3"/>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3"/>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Box 3">
            <a:extLst>
              <a:ext uri="{FF2B5EF4-FFF2-40B4-BE49-F238E27FC236}">
                <a16:creationId xmlns:a16="http://schemas.microsoft.com/office/drawing/2014/main" id="{46CFD8E4-1526-4E3E-9B9F-F1AA8FF74137}"/>
              </a:ext>
            </a:extLst>
          </p:cNvPr>
          <p:cNvSpPr txBox="1">
            <a:spLocks noChangeArrowheads="1"/>
          </p:cNvSpPr>
          <p:nvPr userDrawn="1"/>
        </p:nvSpPr>
        <p:spPr bwMode="blackWhite">
          <a:xfrm>
            <a:off x="454169" y="6552711"/>
            <a:ext cx="11306469" cy="10573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01" eaLnBrk="0" hangingPunct="0"/>
            <a:r>
              <a:rPr lang="en-US" sz="687">
                <a:solidFill>
                  <a:schemeClr val="accent6">
                    <a:lumMod val="75000"/>
                  </a:schemeClr>
                </a:solidFill>
                <a:cs typeface="Segoe UI" pitchFamily="34" charset="0"/>
              </a:rPr>
              <a:t>©Microsoft Corporation</a:t>
            </a:r>
          </a:p>
        </p:txBody>
      </p:sp>
      <p:sp>
        <p:nvSpPr>
          <p:cNvPr id="18" name="Rectangle 17">
            <a:extLst>
              <a:ext uri="{FF2B5EF4-FFF2-40B4-BE49-F238E27FC236}">
                <a16:creationId xmlns:a16="http://schemas.microsoft.com/office/drawing/2014/main" id="{C79E209F-6ACE-4AE1-B1EB-9880D1F55EB8}"/>
              </a:ext>
            </a:extLst>
          </p:cNvPr>
          <p:cNvSpPr/>
          <p:nvPr userDrawn="1"/>
        </p:nvSpPr>
        <p:spPr>
          <a:xfrm>
            <a:off x="11311195" y="6552711"/>
            <a:ext cx="449444" cy="105735"/>
          </a:xfrm>
          <a:prstGeom prst="rect">
            <a:avLst/>
          </a:prstGeom>
        </p:spPr>
        <p:txBody>
          <a:bodyPr wrap="square" lIns="0" tIns="0" rIns="0" bIns="0">
            <a:spAutoFit/>
          </a:bodyPr>
          <a:lstStyle/>
          <a:p>
            <a:pPr algn="r"/>
            <a:r>
              <a:rPr kumimoji="0" lang="en-US" sz="687" b="0" i="0" u="none" strike="noStrike" kern="1200" cap="none" spc="0" normalizeH="0" baseline="0" noProof="0">
                <a:ln>
                  <a:noFill/>
                </a:ln>
                <a:solidFill>
                  <a:srgbClr val="EBEBEB">
                    <a:lumMod val="75000"/>
                  </a:srgbClr>
                </a:solidFill>
                <a:effectLst/>
                <a:uLnTx/>
                <a:uFillTx/>
                <a:latin typeface="+mn-lt"/>
                <a:ea typeface="+mn-ea"/>
                <a:cs typeface="Segoe UI" pitchFamily="34" charset="0"/>
              </a:rPr>
              <a:t>Azure </a:t>
            </a:r>
            <a:endParaRPr lang="en-US" sz="1400"/>
          </a:p>
        </p:txBody>
      </p:sp>
    </p:spTree>
    <p:extLst>
      <p:ext uri="{BB962C8B-B14F-4D97-AF65-F5344CB8AC3E}">
        <p14:creationId xmlns:p14="http://schemas.microsoft.com/office/powerpoint/2010/main" val="10464506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2"/>
            <a:ext cx="11306469" cy="546753"/>
          </a:xfrm>
          <a:prstGeom prst="rect">
            <a:avLst/>
          </a:prstGeom>
        </p:spPr>
        <p:txBody>
          <a:bodyPr anchor="ctr" anchorCtr="0"/>
          <a:lstStyle>
            <a:lvl1pPr algn="ctr">
              <a:defRPr/>
            </a:lvl1pPr>
          </a:lstStyle>
          <a:p>
            <a:r>
              <a:rPr lang="en-US"/>
              <a:t>Click icon to add table</a:t>
            </a:r>
          </a:p>
        </p:txBody>
      </p:sp>
      <p:sp>
        <p:nvSpPr>
          <p:cNvPr id="7" name="Text Box 3">
            <a:extLst>
              <a:ext uri="{FF2B5EF4-FFF2-40B4-BE49-F238E27FC236}">
                <a16:creationId xmlns:a16="http://schemas.microsoft.com/office/drawing/2014/main" id="{840E7D98-737F-4FCA-9EC1-E1D8709FAD16}"/>
              </a:ext>
            </a:extLst>
          </p:cNvPr>
          <p:cNvSpPr txBox="1">
            <a:spLocks noChangeArrowheads="1"/>
          </p:cNvSpPr>
          <p:nvPr userDrawn="1"/>
        </p:nvSpPr>
        <p:spPr bwMode="blackWhite">
          <a:xfrm>
            <a:off x="454169" y="6552711"/>
            <a:ext cx="11306469" cy="10573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01" eaLnBrk="0" hangingPunct="0"/>
            <a:r>
              <a:rPr lang="en-US" sz="687">
                <a:solidFill>
                  <a:schemeClr val="accent6">
                    <a:lumMod val="75000"/>
                  </a:schemeClr>
                </a:solidFill>
                <a:cs typeface="Segoe UI" pitchFamily="34" charset="0"/>
              </a:rPr>
              <a:t>©Microsoft Corporation</a:t>
            </a:r>
          </a:p>
        </p:txBody>
      </p:sp>
      <p:sp>
        <p:nvSpPr>
          <p:cNvPr id="8" name="Rectangle 7">
            <a:extLst>
              <a:ext uri="{FF2B5EF4-FFF2-40B4-BE49-F238E27FC236}">
                <a16:creationId xmlns:a16="http://schemas.microsoft.com/office/drawing/2014/main" id="{081F6A8B-9422-41F0-AB39-22400610CF6D}"/>
              </a:ext>
            </a:extLst>
          </p:cNvPr>
          <p:cNvSpPr/>
          <p:nvPr userDrawn="1"/>
        </p:nvSpPr>
        <p:spPr>
          <a:xfrm>
            <a:off x="11311195" y="6552711"/>
            <a:ext cx="449444" cy="105735"/>
          </a:xfrm>
          <a:prstGeom prst="rect">
            <a:avLst/>
          </a:prstGeom>
        </p:spPr>
        <p:txBody>
          <a:bodyPr wrap="square" lIns="0" tIns="0" rIns="0" bIns="0">
            <a:spAutoFit/>
          </a:bodyPr>
          <a:lstStyle/>
          <a:p>
            <a:pPr algn="r"/>
            <a:r>
              <a:rPr kumimoji="0" lang="en-US" sz="687" b="0" i="0" u="none" strike="noStrike" kern="1200" cap="none" spc="0" normalizeH="0" baseline="0" noProof="0">
                <a:ln>
                  <a:noFill/>
                </a:ln>
                <a:solidFill>
                  <a:srgbClr val="EBEBEB">
                    <a:lumMod val="75000"/>
                  </a:srgbClr>
                </a:solidFill>
                <a:effectLst/>
                <a:uLnTx/>
                <a:uFillTx/>
                <a:latin typeface="+mn-lt"/>
                <a:ea typeface="+mn-ea"/>
                <a:cs typeface="Segoe UI" pitchFamily="34" charset="0"/>
              </a:rPr>
              <a:t>Azure </a:t>
            </a:r>
            <a:endParaRPr lang="en-US" sz="1400"/>
          </a:p>
        </p:txBody>
      </p:sp>
    </p:spTree>
    <p:extLst>
      <p:ext uri="{BB962C8B-B14F-4D97-AF65-F5344CB8AC3E}">
        <p14:creationId xmlns:p14="http://schemas.microsoft.com/office/powerpoint/2010/main" val="29892014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5"/>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9"/>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1" y="6451198"/>
            <a:ext cx="4482124" cy="10573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01" eaLnBrk="0" hangingPunct="0"/>
            <a:r>
              <a:rPr lang="en-US" sz="687">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904434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5"/>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73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01" eaLnBrk="0" hangingPunct="0"/>
            <a:r>
              <a:rPr lang="en-US" sz="687">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9"/>
          </a:xfrm>
          <a:prstGeom prst="rect">
            <a:avLst/>
          </a:prstGeom>
        </p:spPr>
      </p:pic>
    </p:spTree>
    <p:extLst>
      <p:ext uri="{BB962C8B-B14F-4D97-AF65-F5344CB8AC3E}">
        <p14:creationId xmlns:p14="http://schemas.microsoft.com/office/powerpoint/2010/main" val="1509431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Blank 2">
  <p:cSld name="Blank 2">
    <p:bg>
      <p:bgPr>
        <a:solidFill>
          <a:srgbClr val="0D0D0D"/>
        </a:solidFill>
        <a:effectLst/>
      </p:bgPr>
    </p:bg>
    <p:spTree>
      <p:nvGrpSpPr>
        <p:cNvPr id="1" name="Shape 358"/>
        <p:cNvGrpSpPr/>
        <p:nvPr/>
      </p:nvGrpSpPr>
      <p:grpSpPr>
        <a:xfrm>
          <a:off x="0" y="0"/>
          <a:ext cx="0" cy="0"/>
          <a:chOff x="0" y="0"/>
          <a:chExt cx="0" cy="0"/>
        </a:xfrm>
      </p:grpSpPr>
      <p:pic>
        <p:nvPicPr>
          <p:cNvPr id="359" name="Google Shape;359;p80" descr="Google Shape;150;p43"/>
          <p:cNvPicPr preferRelativeResize="0"/>
          <p:nvPr/>
        </p:nvPicPr>
        <p:blipFill rotWithShape="1">
          <a:blip r:embed="rId2">
            <a:alphaModFix/>
          </a:blip>
          <a:srcRect/>
          <a:stretch/>
        </p:blipFill>
        <p:spPr>
          <a:xfrm rot="5400000">
            <a:off x="9288989" y="2942646"/>
            <a:ext cx="6858001" cy="972713"/>
          </a:xfrm>
          <a:prstGeom prst="rect">
            <a:avLst/>
          </a:prstGeom>
          <a:noFill/>
          <a:ln>
            <a:noFill/>
          </a:ln>
        </p:spPr>
      </p:pic>
      <p:sp>
        <p:nvSpPr>
          <p:cNvPr id="360" name="Google Shape;360;p80"/>
          <p:cNvSpPr txBox="1">
            <a:spLocks noGrp="1"/>
          </p:cNvSpPr>
          <p:nvPr>
            <p:ph type="sldNum" idx="12"/>
          </p:nvPr>
        </p:nvSpPr>
        <p:spPr>
          <a:xfrm>
            <a:off x="5892801" y="6172200"/>
            <a:ext cx="2844801" cy="368301"/>
          </a:xfrm>
          <a:prstGeom prst="rect">
            <a:avLst/>
          </a:prstGeom>
          <a:noFill/>
          <a:ln>
            <a:noFill/>
          </a:ln>
        </p:spPr>
        <p:txBody>
          <a:bodyPr spcFirstLastPara="1" wrap="square" lIns="121900" tIns="121900" rIns="121900" bIns="121900" anchor="ctr" anchorCtr="0">
            <a:noAutofit/>
          </a:bodyPr>
          <a:lstStyle>
            <a:lvl1pPr marL="0" lvl="0" indent="0" algn="r">
              <a:lnSpc>
                <a:spcPct val="100000"/>
              </a:lnSpc>
              <a:spcBef>
                <a:spcPts val="0"/>
              </a:spcBef>
              <a:spcAft>
                <a:spcPts val="0"/>
              </a:spcAft>
              <a:buClr>
                <a:srgbClr val="000000"/>
              </a:buClr>
              <a:buSzPts val="3200"/>
              <a:buFont typeface="Arial"/>
              <a:buNone/>
              <a:defRPr sz="1600"/>
            </a:lvl1pPr>
            <a:lvl2pPr marL="0" lvl="1" indent="0" algn="r">
              <a:lnSpc>
                <a:spcPct val="100000"/>
              </a:lnSpc>
              <a:spcBef>
                <a:spcPts val="0"/>
              </a:spcBef>
              <a:spcAft>
                <a:spcPts val="0"/>
              </a:spcAft>
              <a:buClr>
                <a:srgbClr val="000000"/>
              </a:buClr>
              <a:buSzPts val="3200"/>
              <a:buFont typeface="Arial"/>
              <a:buNone/>
              <a:defRPr sz="1600"/>
            </a:lvl2pPr>
            <a:lvl3pPr marL="0" lvl="2" indent="0" algn="r">
              <a:lnSpc>
                <a:spcPct val="100000"/>
              </a:lnSpc>
              <a:spcBef>
                <a:spcPts val="0"/>
              </a:spcBef>
              <a:spcAft>
                <a:spcPts val="0"/>
              </a:spcAft>
              <a:buClr>
                <a:srgbClr val="000000"/>
              </a:buClr>
              <a:buSzPts val="3200"/>
              <a:buFont typeface="Arial"/>
              <a:buNone/>
              <a:defRPr sz="1600"/>
            </a:lvl3pPr>
            <a:lvl4pPr marL="0" lvl="3" indent="0" algn="r">
              <a:lnSpc>
                <a:spcPct val="100000"/>
              </a:lnSpc>
              <a:spcBef>
                <a:spcPts val="0"/>
              </a:spcBef>
              <a:spcAft>
                <a:spcPts val="0"/>
              </a:spcAft>
              <a:buClr>
                <a:srgbClr val="000000"/>
              </a:buClr>
              <a:buSzPts val="3200"/>
              <a:buFont typeface="Arial"/>
              <a:buNone/>
              <a:defRPr sz="1600"/>
            </a:lvl4pPr>
            <a:lvl5pPr marL="0" lvl="4" indent="0" algn="r">
              <a:lnSpc>
                <a:spcPct val="100000"/>
              </a:lnSpc>
              <a:spcBef>
                <a:spcPts val="0"/>
              </a:spcBef>
              <a:spcAft>
                <a:spcPts val="0"/>
              </a:spcAft>
              <a:buClr>
                <a:srgbClr val="000000"/>
              </a:buClr>
              <a:buSzPts val="3200"/>
              <a:buFont typeface="Arial"/>
              <a:buNone/>
              <a:defRPr sz="1600"/>
            </a:lvl5pPr>
            <a:lvl6pPr marL="0" lvl="5" indent="0" algn="r">
              <a:lnSpc>
                <a:spcPct val="100000"/>
              </a:lnSpc>
              <a:spcBef>
                <a:spcPts val="0"/>
              </a:spcBef>
              <a:spcAft>
                <a:spcPts val="0"/>
              </a:spcAft>
              <a:buClr>
                <a:srgbClr val="000000"/>
              </a:buClr>
              <a:buSzPts val="3200"/>
              <a:buFont typeface="Arial"/>
              <a:buNone/>
              <a:defRPr sz="1600"/>
            </a:lvl6pPr>
            <a:lvl7pPr marL="0" lvl="6" indent="0" algn="r">
              <a:lnSpc>
                <a:spcPct val="100000"/>
              </a:lnSpc>
              <a:spcBef>
                <a:spcPts val="0"/>
              </a:spcBef>
              <a:spcAft>
                <a:spcPts val="0"/>
              </a:spcAft>
              <a:buClr>
                <a:srgbClr val="000000"/>
              </a:buClr>
              <a:buSzPts val="3200"/>
              <a:buFont typeface="Arial"/>
              <a:buNone/>
              <a:defRPr sz="1600"/>
            </a:lvl7pPr>
            <a:lvl8pPr marL="0" lvl="7" indent="0" algn="r">
              <a:lnSpc>
                <a:spcPct val="100000"/>
              </a:lnSpc>
              <a:spcBef>
                <a:spcPts val="0"/>
              </a:spcBef>
              <a:spcAft>
                <a:spcPts val="0"/>
              </a:spcAft>
              <a:buClr>
                <a:srgbClr val="000000"/>
              </a:buClr>
              <a:buSzPts val="3200"/>
              <a:buFont typeface="Arial"/>
              <a:buNone/>
              <a:defRPr sz="1600"/>
            </a:lvl8pPr>
            <a:lvl9pPr marL="0" lvl="8" indent="0" algn="r">
              <a:lnSpc>
                <a:spcPct val="100000"/>
              </a:lnSpc>
              <a:spcBef>
                <a:spcPts val="0"/>
              </a:spcBef>
              <a:spcAft>
                <a:spcPts val="0"/>
              </a:spcAft>
              <a:buClr>
                <a:srgbClr val="000000"/>
              </a:buClr>
              <a:buSzPts val="3200"/>
              <a:buFont typeface="Arial"/>
              <a:buNone/>
              <a:defRPr sz="1600"/>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146364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Icons - 4">
  <p:cSld name="Icons - 4">
    <p:bg>
      <p:bgPr>
        <a:solidFill>
          <a:srgbClr val="000000"/>
        </a:solid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body" idx="1"/>
          </p:nvPr>
        </p:nvSpPr>
        <p:spPr>
          <a:xfrm>
            <a:off x="6532053" y="4222554"/>
            <a:ext cx="1905001" cy="446887"/>
          </a:xfrm>
          <a:prstGeom prst="rect">
            <a:avLst/>
          </a:prstGeom>
          <a:noFill/>
          <a:ln>
            <a:noFill/>
          </a:ln>
        </p:spPr>
        <p:txBody>
          <a:bodyPr spcFirstLastPara="1" wrap="square" lIns="19050" tIns="19050" rIns="19050" bIns="19050" anchor="t" anchorCtr="0">
            <a:noAutofit/>
          </a:bodyPr>
          <a:lstStyle>
            <a:lvl1pPr marL="228594" lvl="0" indent="-114297" algn="ctr">
              <a:lnSpc>
                <a:spcPct val="100000"/>
              </a:lnSpc>
              <a:spcBef>
                <a:spcPts val="0"/>
              </a:spcBef>
              <a:spcAft>
                <a:spcPts val="0"/>
              </a:spcAft>
              <a:buClr>
                <a:srgbClr val="FFFFFF"/>
              </a:buClr>
              <a:buSzPts val="5600"/>
              <a:buFont typeface="Helvetica Neue"/>
              <a:buNone/>
              <a:defRPr sz="2800" b="1">
                <a:solidFill>
                  <a:srgbClr val="FFFFFF"/>
                </a:solidFill>
              </a:defRPr>
            </a:lvl1pPr>
            <a:lvl2pPr marL="457189" lvl="1" indent="-317492" algn="l">
              <a:lnSpc>
                <a:spcPct val="100000"/>
              </a:lnSpc>
              <a:spcBef>
                <a:spcPts val="2000"/>
              </a:spcBef>
              <a:spcAft>
                <a:spcPts val="0"/>
              </a:spcAft>
              <a:buSzPts val="6400"/>
              <a:buChar char="-"/>
              <a:defRPr/>
            </a:lvl2pPr>
            <a:lvl3pPr marL="685783" lvl="2" indent="-317492" algn="l">
              <a:lnSpc>
                <a:spcPct val="100000"/>
              </a:lnSpc>
              <a:spcBef>
                <a:spcPts val="2000"/>
              </a:spcBef>
              <a:spcAft>
                <a:spcPts val="0"/>
              </a:spcAft>
              <a:buSzPts val="6400"/>
              <a:buChar char="-"/>
              <a:defRPr/>
            </a:lvl3pPr>
            <a:lvl4pPr marL="914377" lvl="3" indent="-317492" algn="l">
              <a:lnSpc>
                <a:spcPct val="100000"/>
              </a:lnSpc>
              <a:spcBef>
                <a:spcPts val="2000"/>
              </a:spcBef>
              <a:spcAft>
                <a:spcPts val="0"/>
              </a:spcAft>
              <a:buSzPts val="6400"/>
              <a:buChar char="-"/>
              <a:defRPr/>
            </a:lvl4pPr>
            <a:lvl5pPr marL="1142971" lvl="4" indent="-317492" algn="l">
              <a:lnSpc>
                <a:spcPct val="100000"/>
              </a:lnSpc>
              <a:spcBef>
                <a:spcPts val="2000"/>
              </a:spcBef>
              <a:spcAft>
                <a:spcPts val="0"/>
              </a:spcAft>
              <a:buSzPts val="6400"/>
              <a:buChar char="-"/>
              <a:defRPr/>
            </a:lvl5pPr>
            <a:lvl6pPr marL="1371566" lvl="5" indent="-317492" algn="l">
              <a:lnSpc>
                <a:spcPct val="100000"/>
              </a:lnSpc>
              <a:spcBef>
                <a:spcPts val="2000"/>
              </a:spcBef>
              <a:spcAft>
                <a:spcPts val="0"/>
              </a:spcAft>
              <a:buSzPts val="6400"/>
              <a:buChar char="-"/>
              <a:defRPr/>
            </a:lvl6pPr>
            <a:lvl7pPr marL="1600160" lvl="6" indent="-317492" algn="l">
              <a:lnSpc>
                <a:spcPct val="100000"/>
              </a:lnSpc>
              <a:spcBef>
                <a:spcPts val="2000"/>
              </a:spcBef>
              <a:spcAft>
                <a:spcPts val="0"/>
              </a:spcAft>
              <a:buSzPts val="6400"/>
              <a:buChar char="-"/>
              <a:defRPr/>
            </a:lvl7pPr>
            <a:lvl8pPr marL="1828754" lvl="7" indent="-317492" algn="l">
              <a:lnSpc>
                <a:spcPct val="100000"/>
              </a:lnSpc>
              <a:spcBef>
                <a:spcPts val="2000"/>
              </a:spcBef>
              <a:spcAft>
                <a:spcPts val="0"/>
              </a:spcAft>
              <a:buSzPts val="6400"/>
              <a:buChar char="-"/>
              <a:defRPr/>
            </a:lvl8pPr>
            <a:lvl9pPr marL="2057349" lvl="8" indent="-317492" algn="l">
              <a:lnSpc>
                <a:spcPct val="100000"/>
              </a:lnSpc>
              <a:spcBef>
                <a:spcPts val="2000"/>
              </a:spcBef>
              <a:spcAft>
                <a:spcPts val="0"/>
              </a:spcAft>
              <a:buSzPts val="6400"/>
              <a:buChar char="-"/>
              <a:defRPr/>
            </a:lvl9pPr>
          </a:lstStyle>
          <a:p>
            <a:endParaRPr/>
          </a:p>
        </p:txBody>
      </p:sp>
      <p:sp>
        <p:nvSpPr>
          <p:cNvPr id="26" name="Google Shape;26;p5"/>
          <p:cNvSpPr>
            <a:spLocks noGrp="1"/>
          </p:cNvSpPr>
          <p:nvPr>
            <p:ph type="pic" idx="2"/>
          </p:nvPr>
        </p:nvSpPr>
        <p:spPr>
          <a:xfrm>
            <a:off x="6532053" y="2120900"/>
            <a:ext cx="1905001" cy="1905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endParaRPr/>
          </a:p>
        </p:txBody>
      </p:sp>
      <p:sp>
        <p:nvSpPr>
          <p:cNvPr id="27" name="Google Shape;27;p5"/>
          <p:cNvSpPr txBox="1">
            <a:spLocks noGrp="1"/>
          </p:cNvSpPr>
          <p:nvPr>
            <p:ph type="body" idx="3"/>
          </p:nvPr>
        </p:nvSpPr>
        <p:spPr>
          <a:xfrm>
            <a:off x="884378" y="4222554"/>
            <a:ext cx="1905001" cy="446887"/>
          </a:xfrm>
          <a:prstGeom prst="rect">
            <a:avLst/>
          </a:prstGeom>
          <a:noFill/>
          <a:ln>
            <a:noFill/>
          </a:ln>
        </p:spPr>
        <p:txBody>
          <a:bodyPr spcFirstLastPara="1" wrap="square" lIns="19050" tIns="19050" rIns="19050" bIns="19050" anchor="t" anchorCtr="0">
            <a:noAutofit/>
          </a:bodyPr>
          <a:lstStyle>
            <a:lvl1pPr marL="228594" lvl="0" indent="-114297" algn="ctr">
              <a:lnSpc>
                <a:spcPct val="100000"/>
              </a:lnSpc>
              <a:spcBef>
                <a:spcPts val="0"/>
              </a:spcBef>
              <a:spcAft>
                <a:spcPts val="0"/>
              </a:spcAft>
              <a:buClr>
                <a:srgbClr val="FFFFFF"/>
              </a:buClr>
              <a:buSzPts val="5600"/>
              <a:buFont typeface="Helvetica Neue"/>
              <a:buNone/>
              <a:defRPr sz="2800" b="1">
                <a:solidFill>
                  <a:srgbClr val="FFFFFF"/>
                </a:solidFill>
              </a:defRPr>
            </a:lvl1pPr>
            <a:lvl2pPr marL="457189" lvl="1" indent="-317492" algn="l">
              <a:lnSpc>
                <a:spcPct val="100000"/>
              </a:lnSpc>
              <a:spcBef>
                <a:spcPts val="2000"/>
              </a:spcBef>
              <a:spcAft>
                <a:spcPts val="0"/>
              </a:spcAft>
              <a:buSzPts val="6400"/>
              <a:buChar char="-"/>
              <a:defRPr/>
            </a:lvl2pPr>
            <a:lvl3pPr marL="685783" lvl="2" indent="-317492" algn="l">
              <a:lnSpc>
                <a:spcPct val="100000"/>
              </a:lnSpc>
              <a:spcBef>
                <a:spcPts val="2000"/>
              </a:spcBef>
              <a:spcAft>
                <a:spcPts val="0"/>
              </a:spcAft>
              <a:buSzPts val="6400"/>
              <a:buChar char="-"/>
              <a:defRPr/>
            </a:lvl3pPr>
            <a:lvl4pPr marL="914377" lvl="3" indent="-317492" algn="l">
              <a:lnSpc>
                <a:spcPct val="100000"/>
              </a:lnSpc>
              <a:spcBef>
                <a:spcPts val="2000"/>
              </a:spcBef>
              <a:spcAft>
                <a:spcPts val="0"/>
              </a:spcAft>
              <a:buSzPts val="6400"/>
              <a:buChar char="-"/>
              <a:defRPr/>
            </a:lvl4pPr>
            <a:lvl5pPr marL="1142971" lvl="4" indent="-317492" algn="l">
              <a:lnSpc>
                <a:spcPct val="100000"/>
              </a:lnSpc>
              <a:spcBef>
                <a:spcPts val="2000"/>
              </a:spcBef>
              <a:spcAft>
                <a:spcPts val="0"/>
              </a:spcAft>
              <a:buSzPts val="6400"/>
              <a:buChar char="-"/>
              <a:defRPr/>
            </a:lvl5pPr>
            <a:lvl6pPr marL="1371566" lvl="5" indent="-317492" algn="l">
              <a:lnSpc>
                <a:spcPct val="100000"/>
              </a:lnSpc>
              <a:spcBef>
                <a:spcPts val="2000"/>
              </a:spcBef>
              <a:spcAft>
                <a:spcPts val="0"/>
              </a:spcAft>
              <a:buSzPts val="6400"/>
              <a:buChar char="-"/>
              <a:defRPr/>
            </a:lvl6pPr>
            <a:lvl7pPr marL="1600160" lvl="6" indent="-317492" algn="l">
              <a:lnSpc>
                <a:spcPct val="100000"/>
              </a:lnSpc>
              <a:spcBef>
                <a:spcPts val="2000"/>
              </a:spcBef>
              <a:spcAft>
                <a:spcPts val="0"/>
              </a:spcAft>
              <a:buSzPts val="6400"/>
              <a:buChar char="-"/>
              <a:defRPr/>
            </a:lvl7pPr>
            <a:lvl8pPr marL="1828754" lvl="7" indent="-317492" algn="l">
              <a:lnSpc>
                <a:spcPct val="100000"/>
              </a:lnSpc>
              <a:spcBef>
                <a:spcPts val="2000"/>
              </a:spcBef>
              <a:spcAft>
                <a:spcPts val="0"/>
              </a:spcAft>
              <a:buSzPts val="6400"/>
              <a:buChar char="-"/>
              <a:defRPr/>
            </a:lvl8pPr>
            <a:lvl9pPr marL="2057349" lvl="8" indent="-317492" algn="l">
              <a:lnSpc>
                <a:spcPct val="100000"/>
              </a:lnSpc>
              <a:spcBef>
                <a:spcPts val="2000"/>
              </a:spcBef>
              <a:spcAft>
                <a:spcPts val="0"/>
              </a:spcAft>
              <a:buSzPts val="6400"/>
              <a:buChar char="-"/>
              <a:defRPr/>
            </a:lvl9pPr>
          </a:lstStyle>
          <a:p>
            <a:endParaRPr/>
          </a:p>
        </p:txBody>
      </p:sp>
      <p:sp>
        <p:nvSpPr>
          <p:cNvPr id="28" name="Google Shape;28;p5"/>
          <p:cNvSpPr>
            <a:spLocks noGrp="1"/>
          </p:cNvSpPr>
          <p:nvPr>
            <p:ph type="pic" idx="4"/>
          </p:nvPr>
        </p:nvSpPr>
        <p:spPr>
          <a:xfrm>
            <a:off x="884378" y="2120900"/>
            <a:ext cx="1905001" cy="1905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endParaRPr/>
          </a:p>
        </p:txBody>
      </p:sp>
      <p:sp>
        <p:nvSpPr>
          <p:cNvPr id="29" name="Google Shape;29;p5"/>
          <p:cNvSpPr txBox="1">
            <a:spLocks noGrp="1"/>
          </p:cNvSpPr>
          <p:nvPr>
            <p:ph type="body" idx="5"/>
          </p:nvPr>
        </p:nvSpPr>
        <p:spPr>
          <a:xfrm>
            <a:off x="3706674" y="4222554"/>
            <a:ext cx="1905001" cy="446887"/>
          </a:xfrm>
          <a:prstGeom prst="rect">
            <a:avLst/>
          </a:prstGeom>
          <a:noFill/>
          <a:ln>
            <a:noFill/>
          </a:ln>
        </p:spPr>
        <p:txBody>
          <a:bodyPr spcFirstLastPara="1" wrap="square" lIns="19050" tIns="19050" rIns="19050" bIns="19050" anchor="t" anchorCtr="0">
            <a:noAutofit/>
          </a:bodyPr>
          <a:lstStyle>
            <a:lvl1pPr marL="228594" lvl="0" indent="-114297" algn="ctr">
              <a:lnSpc>
                <a:spcPct val="100000"/>
              </a:lnSpc>
              <a:spcBef>
                <a:spcPts val="0"/>
              </a:spcBef>
              <a:spcAft>
                <a:spcPts val="0"/>
              </a:spcAft>
              <a:buClr>
                <a:srgbClr val="FFFFFF"/>
              </a:buClr>
              <a:buSzPts val="5600"/>
              <a:buFont typeface="Helvetica Neue"/>
              <a:buNone/>
              <a:defRPr sz="2800" b="1">
                <a:solidFill>
                  <a:srgbClr val="FFFFFF"/>
                </a:solidFill>
              </a:defRPr>
            </a:lvl1pPr>
            <a:lvl2pPr marL="457189" lvl="1" indent="-317492" algn="l">
              <a:lnSpc>
                <a:spcPct val="100000"/>
              </a:lnSpc>
              <a:spcBef>
                <a:spcPts val="2000"/>
              </a:spcBef>
              <a:spcAft>
                <a:spcPts val="0"/>
              </a:spcAft>
              <a:buSzPts val="6400"/>
              <a:buChar char="-"/>
              <a:defRPr/>
            </a:lvl2pPr>
            <a:lvl3pPr marL="685783" lvl="2" indent="-317492" algn="l">
              <a:lnSpc>
                <a:spcPct val="100000"/>
              </a:lnSpc>
              <a:spcBef>
                <a:spcPts val="2000"/>
              </a:spcBef>
              <a:spcAft>
                <a:spcPts val="0"/>
              </a:spcAft>
              <a:buSzPts val="6400"/>
              <a:buChar char="-"/>
              <a:defRPr/>
            </a:lvl3pPr>
            <a:lvl4pPr marL="914377" lvl="3" indent="-317492" algn="l">
              <a:lnSpc>
                <a:spcPct val="100000"/>
              </a:lnSpc>
              <a:spcBef>
                <a:spcPts val="2000"/>
              </a:spcBef>
              <a:spcAft>
                <a:spcPts val="0"/>
              </a:spcAft>
              <a:buSzPts val="6400"/>
              <a:buChar char="-"/>
              <a:defRPr/>
            </a:lvl4pPr>
            <a:lvl5pPr marL="1142971" lvl="4" indent="-317492" algn="l">
              <a:lnSpc>
                <a:spcPct val="100000"/>
              </a:lnSpc>
              <a:spcBef>
                <a:spcPts val="2000"/>
              </a:spcBef>
              <a:spcAft>
                <a:spcPts val="0"/>
              </a:spcAft>
              <a:buSzPts val="6400"/>
              <a:buChar char="-"/>
              <a:defRPr/>
            </a:lvl5pPr>
            <a:lvl6pPr marL="1371566" lvl="5" indent="-317492" algn="l">
              <a:lnSpc>
                <a:spcPct val="100000"/>
              </a:lnSpc>
              <a:spcBef>
                <a:spcPts val="2000"/>
              </a:spcBef>
              <a:spcAft>
                <a:spcPts val="0"/>
              </a:spcAft>
              <a:buSzPts val="6400"/>
              <a:buChar char="-"/>
              <a:defRPr/>
            </a:lvl6pPr>
            <a:lvl7pPr marL="1600160" lvl="6" indent="-317492" algn="l">
              <a:lnSpc>
                <a:spcPct val="100000"/>
              </a:lnSpc>
              <a:spcBef>
                <a:spcPts val="2000"/>
              </a:spcBef>
              <a:spcAft>
                <a:spcPts val="0"/>
              </a:spcAft>
              <a:buSzPts val="6400"/>
              <a:buChar char="-"/>
              <a:defRPr/>
            </a:lvl7pPr>
            <a:lvl8pPr marL="1828754" lvl="7" indent="-317492" algn="l">
              <a:lnSpc>
                <a:spcPct val="100000"/>
              </a:lnSpc>
              <a:spcBef>
                <a:spcPts val="2000"/>
              </a:spcBef>
              <a:spcAft>
                <a:spcPts val="0"/>
              </a:spcAft>
              <a:buSzPts val="6400"/>
              <a:buChar char="-"/>
              <a:defRPr/>
            </a:lvl8pPr>
            <a:lvl9pPr marL="2057349" lvl="8" indent="-317492" algn="l">
              <a:lnSpc>
                <a:spcPct val="100000"/>
              </a:lnSpc>
              <a:spcBef>
                <a:spcPts val="2000"/>
              </a:spcBef>
              <a:spcAft>
                <a:spcPts val="0"/>
              </a:spcAft>
              <a:buSzPts val="6400"/>
              <a:buChar char="-"/>
              <a:defRPr/>
            </a:lvl9pPr>
          </a:lstStyle>
          <a:p>
            <a:endParaRPr/>
          </a:p>
        </p:txBody>
      </p:sp>
      <p:sp>
        <p:nvSpPr>
          <p:cNvPr id="30" name="Google Shape;30;p5"/>
          <p:cNvSpPr>
            <a:spLocks noGrp="1"/>
          </p:cNvSpPr>
          <p:nvPr>
            <p:ph type="pic" idx="6"/>
          </p:nvPr>
        </p:nvSpPr>
        <p:spPr>
          <a:xfrm>
            <a:off x="3706674" y="2120900"/>
            <a:ext cx="1905001" cy="1905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endParaRPr/>
          </a:p>
        </p:txBody>
      </p:sp>
      <p:sp>
        <p:nvSpPr>
          <p:cNvPr id="31" name="Google Shape;31;p5"/>
          <p:cNvSpPr txBox="1">
            <a:spLocks noGrp="1"/>
          </p:cNvSpPr>
          <p:nvPr>
            <p:ph type="body" idx="7"/>
          </p:nvPr>
        </p:nvSpPr>
        <p:spPr>
          <a:xfrm>
            <a:off x="9378488" y="4222554"/>
            <a:ext cx="1905001" cy="446887"/>
          </a:xfrm>
          <a:prstGeom prst="rect">
            <a:avLst/>
          </a:prstGeom>
          <a:noFill/>
          <a:ln>
            <a:noFill/>
          </a:ln>
        </p:spPr>
        <p:txBody>
          <a:bodyPr spcFirstLastPara="1" wrap="square" lIns="19050" tIns="19050" rIns="19050" bIns="19050" anchor="t" anchorCtr="0">
            <a:noAutofit/>
          </a:bodyPr>
          <a:lstStyle>
            <a:lvl1pPr marL="228594" lvl="0" indent="-114297" algn="ctr">
              <a:lnSpc>
                <a:spcPct val="100000"/>
              </a:lnSpc>
              <a:spcBef>
                <a:spcPts val="0"/>
              </a:spcBef>
              <a:spcAft>
                <a:spcPts val="0"/>
              </a:spcAft>
              <a:buClr>
                <a:srgbClr val="FFFFFF"/>
              </a:buClr>
              <a:buSzPts val="5600"/>
              <a:buFont typeface="Helvetica Neue"/>
              <a:buNone/>
              <a:defRPr sz="2800" b="1">
                <a:solidFill>
                  <a:srgbClr val="FFFFFF"/>
                </a:solidFill>
              </a:defRPr>
            </a:lvl1pPr>
            <a:lvl2pPr marL="457189" lvl="1" indent="-317492" algn="l">
              <a:lnSpc>
                <a:spcPct val="100000"/>
              </a:lnSpc>
              <a:spcBef>
                <a:spcPts val="2000"/>
              </a:spcBef>
              <a:spcAft>
                <a:spcPts val="0"/>
              </a:spcAft>
              <a:buSzPts val="6400"/>
              <a:buChar char="-"/>
              <a:defRPr/>
            </a:lvl2pPr>
            <a:lvl3pPr marL="685783" lvl="2" indent="-317492" algn="l">
              <a:lnSpc>
                <a:spcPct val="100000"/>
              </a:lnSpc>
              <a:spcBef>
                <a:spcPts val="2000"/>
              </a:spcBef>
              <a:spcAft>
                <a:spcPts val="0"/>
              </a:spcAft>
              <a:buSzPts val="6400"/>
              <a:buChar char="-"/>
              <a:defRPr/>
            </a:lvl3pPr>
            <a:lvl4pPr marL="914377" lvl="3" indent="-317492" algn="l">
              <a:lnSpc>
                <a:spcPct val="100000"/>
              </a:lnSpc>
              <a:spcBef>
                <a:spcPts val="2000"/>
              </a:spcBef>
              <a:spcAft>
                <a:spcPts val="0"/>
              </a:spcAft>
              <a:buSzPts val="6400"/>
              <a:buChar char="-"/>
              <a:defRPr/>
            </a:lvl4pPr>
            <a:lvl5pPr marL="1142971" lvl="4" indent="-317492" algn="l">
              <a:lnSpc>
                <a:spcPct val="100000"/>
              </a:lnSpc>
              <a:spcBef>
                <a:spcPts val="2000"/>
              </a:spcBef>
              <a:spcAft>
                <a:spcPts val="0"/>
              </a:spcAft>
              <a:buSzPts val="6400"/>
              <a:buChar char="-"/>
              <a:defRPr/>
            </a:lvl5pPr>
            <a:lvl6pPr marL="1371566" lvl="5" indent="-317492" algn="l">
              <a:lnSpc>
                <a:spcPct val="100000"/>
              </a:lnSpc>
              <a:spcBef>
                <a:spcPts val="2000"/>
              </a:spcBef>
              <a:spcAft>
                <a:spcPts val="0"/>
              </a:spcAft>
              <a:buSzPts val="6400"/>
              <a:buChar char="-"/>
              <a:defRPr/>
            </a:lvl6pPr>
            <a:lvl7pPr marL="1600160" lvl="6" indent="-317492" algn="l">
              <a:lnSpc>
                <a:spcPct val="100000"/>
              </a:lnSpc>
              <a:spcBef>
                <a:spcPts val="2000"/>
              </a:spcBef>
              <a:spcAft>
                <a:spcPts val="0"/>
              </a:spcAft>
              <a:buSzPts val="6400"/>
              <a:buChar char="-"/>
              <a:defRPr/>
            </a:lvl7pPr>
            <a:lvl8pPr marL="1828754" lvl="7" indent="-317492" algn="l">
              <a:lnSpc>
                <a:spcPct val="100000"/>
              </a:lnSpc>
              <a:spcBef>
                <a:spcPts val="2000"/>
              </a:spcBef>
              <a:spcAft>
                <a:spcPts val="0"/>
              </a:spcAft>
              <a:buSzPts val="6400"/>
              <a:buChar char="-"/>
              <a:defRPr/>
            </a:lvl8pPr>
            <a:lvl9pPr marL="2057349" lvl="8" indent="-317492" algn="l">
              <a:lnSpc>
                <a:spcPct val="100000"/>
              </a:lnSpc>
              <a:spcBef>
                <a:spcPts val="2000"/>
              </a:spcBef>
              <a:spcAft>
                <a:spcPts val="0"/>
              </a:spcAft>
              <a:buSzPts val="6400"/>
              <a:buChar char="-"/>
              <a:defRPr/>
            </a:lvl9pPr>
          </a:lstStyle>
          <a:p>
            <a:endParaRPr/>
          </a:p>
        </p:txBody>
      </p:sp>
      <p:sp>
        <p:nvSpPr>
          <p:cNvPr id="32" name="Google Shape;32;p5"/>
          <p:cNvSpPr>
            <a:spLocks noGrp="1"/>
          </p:cNvSpPr>
          <p:nvPr>
            <p:ph type="pic" idx="8"/>
          </p:nvPr>
        </p:nvSpPr>
        <p:spPr>
          <a:xfrm>
            <a:off x="9378488" y="2120900"/>
            <a:ext cx="1905001" cy="1905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6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endParaRPr/>
          </a:p>
        </p:txBody>
      </p:sp>
      <p:pic>
        <p:nvPicPr>
          <p:cNvPr id="33" name="Google Shape;33;p5" descr="footer-mark-github.pdf"/>
          <p:cNvPicPr preferRelativeResize="0"/>
          <p:nvPr/>
        </p:nvPicPr>
        <p:blipFill rotWithShape="1">
          <a:blip r:embed="rId2">
            <a:alphaModFix/>
          </a:blip>
          <a:srcRect/>
          <a:stretch/>
        </p:blipFill>
        <p:spPr>
          <a:xfrm>
            <a:off x="11557000" y="6412708"/>
            <a:ext cx="254000" cy="254001"/>
          </a:xfrm>
          <a:prstGeom prst="rect">
            <a:avLst/>
          </a:prstGeom>
          <a:noFill/>
          <a:ln>
            <a:noFill/>
          </a:ln>
        </p:spPr>
      </p:pic>
      <p:sp>
        <p:nvSpPr>
          <p:cNvPr id="34" name="Google Shape;34;p5"/>
          <p:cNvSpPr txBox="1">
            <a:spLocks noGrp="1"/>
          </p:cNvSpPr>
          <p:nvPr>
            <p:ph type="title"/>
          </p:nvPr>
        </p:nvSpPr>
        <p:spPr>
          <a:xfrm>
            <a:off x="889000" y="508001"/>
            <a:ext cx="10414000" cy="8255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FFFFFF"/>
              </a:buClr>
              <a:buSzPts val="10000"/>
              <a:buFont typeface="Helvetica Neue"/>
              <a:buNone/>
              <a:defRPr sz="5000" b="1">
                <a:solidFill>
                  <a:srgbClr val="FFFFFF"/>
                </a:solidFill>
              </a:defRPr>
            </a:lvl1pPr>
            <a:lvl2pPr lvl="1" algn="l">
              <a:lnSpc>
                <a:spcPct val="100000"/>
              </a:lnSpc>
              <a:spcBef>
                <a:spcPts val="0"/>
              </a:spcBef>
              <a:spcAft>
                <a:spcPts val="0"/>
              </a:spcAft>
              <a:buClr>
                <a:srgbClr val="005CC5"/>
              </a:buClr>
              <a:buSzPts val="1800"/>
              <a:buNone/>
              <a:defRPr/>
            </a:lvl2pPr>
            <a:lvl3pPr lvl="2" algn="l">
              <a:lnSpc>
                <a:spcPct val="100000"/>
              </a:lnSpc>
              <a:spcBef>
                <a:spcPts val="0"/>
              </a:spcBef>
              <a:spcAft>
                <a:spcPts val="0"/>
              </a:spcAft>
              <a:buClr>
                <a:srgbClr val="005CC5"/>
              </a:buClr>
              <a:buSzPts val="1800"/>
              <a:buNone/>
              <a:defRPr/>
            </a:lvl3pPr>
            <a:lvl4pPr lvl="3" algn="l">
              <a:lnSpc>
                <a:spcPct val="100000"/>
              </a:lnSpc>
              <a:spcBef>
                <a:spcPts val="0"/>
              </a:spcBef>
              <a:spcAft>
                <a:spcPts val="0"/>
              </a:spcAft>
              <a:buClr>
                <a:srgbClr val="005CC5"/>
              </a:buClr>
              <a:buSzPts val="1800"/>
              <a:buNone/>
              <a:defRPr/>
            </a:lvl4pPr>
            <a:lvl5pPr lvl="4" algn="l">
              <a:lnSpc>
                <a:spcPct val="100000"/>
              </a:lnSpc>
              <a:spcBef>
                <a:spcPts val="0"/>
              </a:spcBef>
              <a:spcAft>
                <a:spcPts val="0"/>
              </a:spcAft>
              <a:buClr>
                <a:srgbClr val="005CC5"/>
              </a:buClr>
              <a:buSzPts val="1800"/>
              <a:buNone/>
              <a:defRPr/>
            </a:lvl5pPr>
            <a:lvl6pPr lvl="5" algn="l">
              <a:lnSpc>
                <a:spcPct val="100000"/>
              </a:lnSpc>
              <a:spcBef>
                <a:spcPts val="0"/>
              </a:spcBef>
              <a:spcAft>
                <a:spcPts val="0"/>
              </a:spcAft>
              <a:buClr>
                <a:srgbClr val="005CC5"/>
              </a:buClr>
              <a:buSzPts val="1800"/>
              <a:buNone/>
              <a:defRPr/>
            </a:lvl6pPr>
            <a:lvl7pPr lvl="6" algn="l">
              <a:lnSpc>
                <a:spcPct val="100000"/>
              </a:lnSpc>
              <a:spcBef>
                <a:spcPts val="0"/>
              </a:spcBef>
              <a:spcAft>
                <a:spcPts val="0"/>
              </a:spcAft>
              <a:buClr>
                <a:srgbClr val="005CC5"/>
              </a:buClr>
              <a:buSzPts val="1800"/>
              <a:buNone/>
              <a:defRPr/>
            </a:lvl7pPr>
            <a:lvl8pPr lvl="7" algn="l">
              <a:lnSpc>
                <a:spcPct val="100000"/>
              </a:lnSpc>
              <a:spcBef>
                <a:spcPts val="0"/>
              </a:spcBef>
              <a:spcAft>
                <a:spcPts val="0"/>
              </a:spcAft>
              <a:buClr>
                <a:srgbClr val="005CC5"/>
              </a:buClr>
              <a:buSzPts val="1800"/>
              <a:buNone/>
              <a:defRPr/>
            </a:lvl8pPr>
            <a:lvl9pPr lvl="8" algn="l">
              <a:lnSpc>
                <a:spcPct val="100000"/>
              </a:lnSpc>
              <a:spcBef>
                <a:spcPts val="0"/>
              </a:spcBef>
              <a:spcAft>
                <a:spcPts val="0"/>
              </a:spcAft>
              <a:buClr>
                <a:srgbClr val="005CC5"/>
              </a:buClr>
              <a:buSzPts val="1800"/>
              <a:buNone/>
              <a:defRPr/>
            </a:lvl9pPr>
          </a:lstStyle>
          <a:p>
            <a:endParaRPr/>
          </a:p>
        </p:txBody>
      </p:sp>
      <p:sp>
        <p:nvSpPr>
          <p:cNvPr id="35" name="Google Shape;35;p5"/>
          <p:cNvSpPr txBox="1">
            <a:spLocks noGrp="1"/>
          </p:cNvSpPr>
          <p:nvPr>
            <p:ph type="sldNum" idx="12"/>
          </p:nvPr>
        </p:nvSpPr>
        <p:spPr>
          <a:xfrm>
            <a:off x="5979517" y="6540501"/>
            <a:ext cx="226619" cy="230683"/>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24292F"/>
              </a:buClr>
              <a:buSzPts val="2400"/>
              <a:buFont typeface="Helvetica Neue"/>
              <a:buNone/>
              <a:defRPr sz="1200">
                <a:solidFill>
                  <a:srgbClr val="24292F"/>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24292F"/>
              </a:buClr>
              <a:buSzPts val="2400"/>
              <a:buFont typeface="Helvetica Neue"/>
              <a:buNone/>
              <a:defRPr sz="1200">
                <a:solidFill>
                  <a:srgbClr val="24292F"/>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24292F"/>
              </a:buClr>
              <a:buSzPts val="2400"/>
              <a:buFont typeface="Helvetica Neue"/>
              <a:buNone/>
              <a:defRPr sz="1200">
                <a:solidFill>
                  <a:srgbClr val="24292F"/>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24292F"/>
              </a:buClr>
              <a:buSzPts val="2400"/>
              <a:buFont typeface="Helvetica Neue"/>
              <a:buNone/>
              <a:defRPr sz="1200">
                <a:solidFill>
                  <a:srgbClr val="24292F"/>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24292F"/>
              </a:buClr>
              <a:buSzPts val="2400"/>
              <a:buFont typeface="Helvetica Neue"/>
              <a:buNone/>
              <a:defRPr sz="1200">
                <a:solidFill>
                  <a:srgbClr val="24292F"/>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24292F"/>
              </a:buClr>
              <a:buSzPts val="2400"/>
              <a:buFont typeface="Helvetica Neue"/>
              <a:buNone/>
              <a:defRPr sz="1200">
                <a:solidFill>
                  <a:srgbClr val="24292F"/>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24292F"/>
              </a:buClr>
              <a:buSzPts val="2400"/>
              <a:buFont typeface="Helvetica Neue"/>
              <a:buNone/>
              <a:defRPr sz="1200">
                <a:solidFill>
                  <a:srgbClr val="24292F"/>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24292F"/>
              </a:buClr>
              <a:buSzPts val="2400"/>
              <a:buFont typeface="Helvetica Neue"/>
              <a:buNone/>
              <a:defRPr sz="1200">
                <a:solidFill>
                  <a:srgbClr val="24292F"/>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24292F"/>
              </a:buClr>
              <a:buSzPts val="2400"/>
              <a:buFont typeface="Helvetica Neue"/>
              <a:buNone/>
              <a:defRPr sz="1200">
                <a:solidFill>
                  <a:srgbClr val="24292F"/>
                </a:solidFill>
                <a:latin typeface="Helvetica Neue"/>
                <a:ea typeface="Helvetica Neue"/>
                <a:cs typeface="Helvetica Neue"/>
                <a:sym typeface="Helvetica Neue"/>
              </a:defRPr>
            </a:lvl9pPr>
          </a:lstStyle>
          <a:p>
            <a:fld id="{00000000-1234-1234-1234-123412341234}" type="slidenum">
              <a:rPr lang="en-US" smtClean="0"/>
              <a:pPr/>
              <a:t>‹#›</a:t>
            </a:fld>
            <a:endParaRPr lang="en-US" sz="1600">
              <a:solidFill>
                <a:srgbClr val="000000"/>
              </a:solidFill>
              <a:latin typeface="Arial"/>
              <a:ea typeface="Arial"/>
              <a:cs typeface="Arial"/>
              <a:sym typeface="Arial"/>
            </a:endParaRPr>
          </a:p>
        </p:txBody>
      </p:sp>
    </p:spTree>
    <p:extLst>
      <p:ext uri="{BB962C8B-B14F-4D97-AF65-F5344CB8AC3E}">
        <p14:creationId xmlns:p14="http://schemas.microsoft.com/office/powerpoint/2010/main" val="32444484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TITLE_AND_BODY">
  <p:cSld name="TITLE_AND_BODY">
    <p:bg>
      <p:bgPr>
        <a:solidFill>
          <a:srgbClr val="FFFFFF"/>
        </a:solidFill>
        <a:effectLst/>
      </p:bgPr>
    </p:bg>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415601" y="593369"/>
            <a:ext cx="11360801" cy="763601"/>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005CC5"/>
              </a:buClr>
              <a:buSzPts val="1800"/>
              <a:buNone/>
              <a:defRPr/>
            </a:lvl1pPr>
            <a:lvl2pPr lvl="1" algn="l">
              <a:lnSpc>
                <a:spcPct val="100000"/>
              </a:lnSpc>
              <a:spcBef>
                <a:spcPts val="0"/>
              </a:spcBef>
              <a:spcAft>
                <a:spcPts val="0"/>
              </a:spcAft>
              <a:buClr>
                <a:srgbClr val="005CC5"/>
              </a:buClr>
              <a:buSzPts val="1800"/>
              <a:buNone/>
              <a:defRPr/>
            </a:lvl2pPr>
            <a:lvl3pPr lvl="2" algn="l">
              <a:lnSpc>
                <a:spcPct val="100000"/>
              </a:lnSpc>
              <a:spcBef>
                <a:spcPts val="0"/>
              </a:spcBef>
              <a:spcAft>
                <a:spcPts val="0"/>
              </a:spcAft>
              <a:buClr>
                <a:srgbClr val="005CC5"/>
              </a:buClr>
              <a:buSzPts val="1800"/>
              <a:buNone/>
              <a:defRPr/>
            </a:lvl3pPr>
            <a:lvl4pPr lvl="3" algn="l">
              <a:lnSpc>
                <a:spcPct val="100000"/>
              </a:lnSpc>
              <a:spcBef>
                <a:spcPts val="0"/>
              </a:spcBef>
              <a:spcAft>
                <a:spcPts val="0"/>
              </a:spcAft>
              <a:buClr>
                <a:srgbClr val="005CC5"/>
              </a:buClr>
              <a:buSzPts val="1800"/>
              <a:buNone/>
              <a:defRPr/>
            </a:lvl4pPr>
            <a:lvl5pPr lvl="4" algn="l">
              <a:lnSpc>
                <a:spcPct val="100000"/>
              </a:lnSpc>
              <a:spcBef>
                <a:spcPts val="0"/>
              </a:spcBef>
              <a:spcAft>
                <a:spcPts val="0"/>
              </a:spcAft>
              <a:buClr>
                <a:srgbClr val="005CC5"/>
              </a:buClr>
              <a:buSzPts val="1800"/>
              <a:buNone/>
              <a:defRPr/>
            </a:lvl5pPr>
            <a:lvl6pPr lvl="5" algn="l">
              <a:lnSpc>
                <a:spcPct val="100000"/>
              </a:lnSpc>
              <a:spcBef>
                <a:spcPts val="0"/>
              </a:spcBef>
              <a:spcAft>
                <a:spcPts val="0"/>
              </a:spcAft>
              <a:buClr>
                <a:srgbClr val="005CC5"/>
              </a:buClr>
              <a:buSzPts val="1800"/>
              <a:buNone/>
              <a:defRPr/>
            </a:lvl6pPr>
            <a:lvl7pPr lvl="6" algn="l">
              <a:lnSpc>
                <a:spcPct val="100000"/>
              </a:lnSpc>
              <a:spcBef>
                <a:spcPts val="0"/>
              </a:spcBef>
              <a:spcAft>
                <a:spcPts val="0"/>
              </a:spcAft>
              <a:buClr>
                <a:srgbClr val="005CC5"/>
              </a:buClr>
              <a:buSzPts val="1800"/>
              <a:buNone/>
              <a:defRPr/>
            </a:lvl7pPr>
            <a:lvl8pPr lvl="7" algn="l">
              <a:lnSpc>
                <a:spcPct val="100000"/>
              </a:lnSpc>
              <a:spcBef>
                <a:spcPts val="0"/>
              </a:spcBef>
              <a:spcAft>
                <a:spcPts val="0"/>
              </a:spcAft>
              <a:buClr>
                <a:srgbClr val="005CC5"/>
              </a:buClr>
              <a:buSzPts val="1800"/>
              <a:buNone/>
              <a:defRPr/>
            </a:lvl8pPr>
            <a:lvl9pPr lvl="8" algn="l">
              <a:lnSpc>
                <a:spcPct val="100000"/>
              </a:lnSpc>
              <a:spcBef>
                <a:spcPts val="0"/>
              </a:spcBef>
              <a:spcAft>
                <a:spcPts val="0"/>
              </a:spcAft>
              <a:buClr>
                <a:srgbClr val="005CC5"/>
              </a:buClr>
              <a:buSzPts val="1800"/>
              <a:buNone/>
              <a:defRPr/>
            </a:lvl9pPr>
          </a:lstStyle>
          <a:p>
            <a:endParaRPr/>
          </a:p>
        </p:txBody>
      </p:sp>
      <p:sp>
        <p:nvSpPr>
          <p:cNvPr id="47" name="Google Shape;47;p9"/>
          <p:cNvSpPr txBox="1">
            <a:spLocks noGrp="1"/>
          </p:cNvSpPr>
          <p:nvPr>
            <p:ph type="body" idx="1"/>
          </p:nvPr>
        </p:nvSpPr>
        <p:spPr>
          <a:xfrm>
            <a:off x="415601" y="1536634"/>
            <a:ext cx="11360801" cy="4555201"/>
          </a:xfrm>
          <a:prstGeom prst="rect">
            <a:avLst/>
          </a:prstGeom>
          <a:noFill/>
          <a:ln>
            <a:noFill/>
          </a:ln>
        </p:spPr>
        <p:txBody>
          <a:bodyPr spcFirstLastPara="1" wrap="square" lIns="50800" tIns="50800" rIns="50800" bIns="50800" anchor="ctr" anchorCtr="0">
            <a:noAutofit/>
          </a:bodyPr>
          <a:lstStyle>
            <a:lvl1pPr marL="228594" lvl="0" indent="-317492" algn="l">
              <a:lnSpc>
                <a:spcPct val="100000"/>
              </a:lnSpc>
              <a:spcBef>
                <a:spcPts val="2000"/>
              </a:spcBef>
              <a:spcAft>
                <a:spcPts val="0"/>
              </a:spcAft>
              <a:buSzPts val="6400"/>
              <a:buChar char="•"/>
              <a:defRPr/>
            </a:lvl1pPr>
            <a:lvl2pPr marL="457189" lvl="1" indent="-317492" algn="l">
              <a:lnSpc>
                <a:spcPct val="100000"/>
              </a:lnSpc>
              <a:spcBef>
                <a:spcPts val="2000"/>
              </a:spcBef>
              <a:spcAft>
                <a:spcPts val="0"/>
              </a:spcAft>
              <a:buSzPts val="6400"/>
              <a:buChar char="-"/>
              <a:defRPr/>
            </a:lvl2pPr>
            <a:lvl3pPr marL="685783" lvl="2" indent="-317492" algn="l">
              <a:lnSpc>
                <a:spcPct val="100000"/>
              </a:lnSpc>
              <a:spcBef>
                <a:spcPts val="2000"/>
              </a:spcBef>
              <a:spcAft>
                <a:spcPts val="0"/>
              </a:spcAft>
              <a:buSzPts val="6400"/>
              <a:buChar char="-"/>
              <a:defRPr/>
            </a:lvl3pPr>
            <a:lvl4pPr marL="914377" lvl="3" indent="-317492" algn="l">
              <a:lnSpc>
                <a:spcPct val="100000"/>
              </a:lnSpc>
              <a:spcBef>
                <a:spcPts val="2000"/>
              </a:spcBef>
              <a:spcAft>
                <a:spcPts val="0"/>
              </a:spcAft>
              <a:buSzPts val="6400"/>
              <a:buChar char="-"/>
              <a:defRPr/>
            </a:lvl4pPr>
            <a:lvl5pPr marL="1142971" lvl="4" indent="-317492" algn="l">
              <a:lnSpc>
                <a:spcPct val="100000"/>
              </a:lnSpc>
              <a:spcBef>
                <a:spcPts val="2000"/>
              </a:spcBef>
              <a:spcAft>
                <a:spcPts val="0"/>
              </a:spcAft>
              <a:buSzPts val="6400"/>
              <a:buChar char="-"/>
              <a:defRPr/>
            </a:lvl5pPr>
            <a:lvl6pPr marL="1371566" lvl="5" indent="-317492" algn="l">
              <a:lnSpc>
                <a:spcPct val="100000"/>
              </a:lnSpc>
              <a:spcBef>
                <a:spcPts val="2000"/>
              </a:spcBef>
              <a:spcAft>
                <a:spcPts val="0"/>
              </a:spcAft>
              <a:buSzPts val="6400"/>
              <a:buChar char="-"/>
              <a:defRPr/>
            </a:lvl6pPr>
            <a:lvl7pPr marL="1600160" lvl="6" indent="-317492" algn="l">
              <a:lnSpc>
                <a:spcPct val="100000"/>
              </a:lnSpc>
              <a:spcBef>
                <a:spcPts val="2000"/>
              </a:spcBef>
              <a:spcAft>
                <a:spcPts val="0"/>
              </a:spcAft>
              <a:buSzPts val="6400"/>
              <a:buChar char="-"/>
              <a:defRPr/>
            </a:lvl7pPr>
            <a:lvl8pPr marL="1828754" lvl="7" indent="-317492" algn="l">
              <a:lnSpc>
                <a:spcPct val="100000"/>
              </a:lnSpc>
              <a:spcBef>
                <a:spcPts val="2000"/>
              </a:spcBef>
              <a:spcAft>
                <a:spcPts val="0"/>
              </a:spcAft>
              <a:buSzPts val="6400"/>
              <a:buChar char="-"/>
              <a:defRPr/>
            </a:lvl8pPr>
            <a:lvl9pPr marL="2057349" lvl="8" indent="-317492" algn="l">
              <a:lnSpc>
                <a:spcPct val="100000"/>
              </a:lnSpc>
              <a:spcBef>
                <a:spcPts val="2000"/>
              </a:spcBef>
              <a:spcAft>
                <a:spcPts val="0"/>
              </a:spcAft>
              <a:buSzPts val="6400"/>
              <a:buChar char="-"/>
              <a:defRPr/>
            </a:lvl9pPr>
          </a:lstStyle>
          <a:p>
            <a:endParaRPr/>
          </a:p>
        </p:txBody>
      </p:sp>
      <p:pic>
        <p:nvPicPr>
          <p:cNvPr id="48" name="Google Shape;48;p9" descr="Google Shape;137;p40"/>
          <p:cNvPicPr preferRelativeResize="0"/>
          <p:nvPr/>
        </p:nvPicPr>
        <p:blipFill rotWithShape="1">
          <a:blip r:embed="rId2">
            <a:alphaModFix amt="14000"/>
          </a:blip>
          <a:srcRect/>
          <a:stretch/>
        </p:blipFill>
        <p:spPr>
          <a:xfrm>
            <a:off x="203201" y="6217635"/>
            <a:ext cx="448193" cy="437167"/>
          </a:xfrm>
          <a:prstGeom prst="rect">
            <a:avLst/>
          </a:prstGeom>
          <a:noFill/>
          <a:ln>
            <a:noFill/>
          </a:ln>
        </p:spPr>
      </p:pic>
      <p:sp>
        <p:nvSpPr>
          <p:cNvPr id="49" name="Google Shape;49;p9"/>
          <p:cNvSpPr txBox="1">
            <a:spLocks noGrp="1"/>
          </p:cNvSpPr>
          <p:nvPr>
            <p:ph type="sldNum" idx="12"/>
          </p:nvPr>
        </p:nvSpPr>
        <p:spPr>
          <a:xfrm>
            <a:off x="11296611" y="6228513"/>
            <a:ext cx="504424" cy="503023"/>
          </a:xfrm>
          <a:prstGeom prst="rect">
            <a:avLst/>
          </a:prstGeom>
          <a:noFill/>
          <a:ln>
            <a:noFill/>
          </a:ln>
        </p:spPr>
        <p:txBody>
          <a:bodyPr spcFirstLastPara="1" wrap="square" lIns="243775" tIns="243775" rIns="243775" bIns="243775" anchor="ctr" anchorCtr="0">
            <a:noAutofit/>
          </a:bodyPr>
          <a:lstStyle>
            <a:lvl1pPr marL="0" marR="0" lvl="0" indent="0" algn="l">
              <a:lnSpc>
                <a:spcPct val="100000"/>
              </a:lnSpc>
              <a:spcBef>
                <a:spcPts val="0"/>
              </a:spcBef>
              <a:spcAft>
                <a:spcPts val="0"/>
              </a:spcAft>
              <a:buClr>
                <a:srgbClr val="000000"/>
              </a:buClr>
              <a:buSzPts val="3600"/>
              <a:buFont typeface="Arial"/>
              <a:buNone/>
              <a:defRPr sz="1800"/>
            </a:lvl1pPr>
            <a:lvl2pPr marL="0" marR="0" lvl="1" indent="0" algn="l">
              <a:lnSpc>
                <a:spcPct val="100000"/>
              </a:lnSpc>
              <a:spcBef>
                <a:spcPts val="0"/>
              </a:spcBef>
              <a:spcAft>
                <a:spcPts val="0"/>
              </a:spcAft>
              <a:buClr>
                <a:srgbClr val="000000"/>
              </a:buClr>
              <a:buSzPts val="3600"/>
              <a:buFont typeface="Arial"/>
              <a:buNone/>
              <a:defRPr sz="1800"/>
            </a:lvl2pPr>
            <a:lvl3pPr marL="0" marR="0" lvl="2" indent="0" algn="l">
              <a:lnSpc>
                <a:spcPct val="100000"/>
              </a:lnSpc>
              <a:spcBef>
                <a:spcPts val="0"/>
              </a:spcBef>
              <a:spcAft>
                <a:spcPts val="0"/>
              </a:spcAft>
              <a:buClr>
                <a:srgbClr val="000000"/>
              </a:buClr>
              <a:buSzPts val="3600"/>
              <a:buFont typeface="Arial"/>
              <a:buNone/>
              <a:defRPr sz="1800"/>
            </a:lvl3pPr>
            <a:lvl4pPr marL="0" marR="0" lvl="3" indent="0" algn="l">
              <a:lnSpc>
                <a:spcPct val="100000"/>
              </a:lnSpc>
              <a:spcBef>
                <a:spcPts val="0"/>
              </a:spcBef>
              <a:spcAft>
                <a:spcPts val="0"/>
              </a:spcAft>
              <a:buClr>
                <a:srgbClr val="000000"/>
              </a:buClr>
              <a:buSzPts val="3600"/>
              <a:buFont typeface="Arial"/>
              <a:buNone/>
              <a:defRPr sz="1800"/>
            </a:lvl4pPr>
            <a:lvl5pPr marL="0" marR="0" lvl="4" indent="0" algn="l">
              <a:lnSpc>
                <a:spcPct val="100000"/>
              </a:lnSpc>
              <a:spcBef>
                <a:spcPts val="0"/>
              </a:spcBef>
              <a:spcAft>
                <a:spcPts val="0"/>
              </a:spcAft>
              <a:buClr>
                <a:srgbClr val="000000"/>
              </a:buClr>
              <a:buSzPts val="3600"/>
              <a:buFont typeface="Arial"/>
              <a:buNone/>
              <a:defRPr sz="1800"/>
            </a:lvl5pPr>
            <a:lvl6pPr marL="0" marR="0" lvl="5" indent="0" algn="l">
              <a:lnSpc>
                <a:spcPct val="100000"/>
              </a:lnSpc>
              <a:spcBef>
                <a:spcPts val="0"/>
              </a:spcBef>
              <a:spcAft>
                <a:spcPts val="0"/>
              </a:spcAft>
              <a:buClr>
                <a:srgbClr val="000000"/>
              </a:buClr>
              <a:buSzPts val="3600"/>
              <a:buFont typeface="Arial"/>
              <a:buNone/>
              <a:defRPr sz="1800"/>
            </a:lvl6pPr>
            <a:lvl7pPr marL="0" marR="0" lvl="6" indent="0" algn="l">
              <a:lnSpc>
                <a:spcPct val="100000"/>
              </a:lnSpc>
              <a:spcBef>
                <a:spcPts val="0"/>
              </a:spcBef>
              <a:spcAft>
                <a:spcPts val="0"/>
              </a:spcAft>
              <a:buClr>
                <a:srgbClr val="000000"/>
              </a:buClr>
              <a:buSzPts val="3600"/>
              <a:buFont typeface="Arial"/>
              <a:buNone/>
              <a:defRPr sz="1800"/>
            </a:lvl7pPr>
            <a:lvl8pPr marL="0" marR="0" lvl="7" indent="0" algn="l">
              <a:lnSpc>
                <a:spcPct val="100000"/>
              </a:lnSpc>
              <a:spcBef>
                <a:spcPts val="0"/>
              </a:spcBef>
              <a:spcAft>
                <a:spcPts val="0"/>
              </a:spcAft>
              <a:buClr>
                <a:srgbClr val="000000"/>
              </a:buClr>
              <a:buSzPts val="3600"/>
              <a:buFont typeface="Arial"/>
              <a:buNone/>
              <a:defRPr sz="1800"/>
            </a:lvl8pPr>
            <a:lvl9pPr marL="0" marR="0" lvl="8" indent="0" algn="l">
              <a:lnSpc>
                <a:spcPct val="100000"/>
              </a:lnSpc>
              <a:spcBef>
                <a:spcPts val="0"/>
              </a:spcBef>
              <a:spcAft>
                <a:spcPts val="0"/>
              </a:spcAft>
              <a:buClr>
                <a:srgbClr val="000000"/>
              </a:buClr>
              <a:buSzPts val="3600"/>
              <a:buFont typeface="Arial"/>
              <a:buNone/>
              <a:defRPr sz="1800"/>
            </a:lvl9pPr>
          </a:lstStyle>
          <a:p>
            <a:fld id="{00000000-1234-1234-1234-123412341234}" type="slidenum">
              <a:rPr lang="en-US" smtClean="0"/>
              <a:pPr/>
              <a:t>‹#›</a:t>
            </a:fld>
            <a:endParaRPr lang="en-US" sz="1600"/>
          </a:p>
        </p:txBody>
      </p:sp>
    </p:spTree>
    <p:extLst>
      <p:ext uri="{BB962C8B-B14F-4D97-AF65-F5344CB8AC3E}">
        <p14:creationId xmlns:p14="http://schemas.microsoft.com/office/powerpoint/2010/main" val="29732667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Mark on dark">
  <p:cSld name="Mark on dark">
    <p:bg>
      <p:bgPr>
        <a:solidFill>
          <a:srgbClr val="000000"/>
        </a:solid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sldNum" idx="12"/>
          </p:nvPr>
        </p:nvSpPr>
        <p:spPr>
          <a:xfrm>
            <a:off x="5892801" y="6172200"/>
            <a:ext cx="2844801" cy="368301"/>
          </a:xfrm>
          <a:prstGeom prst="rect">
            <a:avLst/>
          </a:prstGeom>
          <a:noFill/>
          <a:ln>
            <a:noFill/>
          </a:ln>
        </p:spPr>
        <p:txBody>
          <a:bodyPr spcFirstLastPara="1" wrap="square" lIns="121900" tIns="121900" rIns="121900" bIns="121900" anchor="ctr" anchorCtr="0">
            <a:noAutofit/>
          </a:bodyPr>
          <a:lstStyle>
            <a:lvl1pPr marL="0" lvl="0" indent="0" algn="r">
              <a:lnSpc>
                <a:spcPct val="100000"/>
              </a:lnSpc>
              <a:spcBef>
                <a:spcPts val="0"/>
              </a:spcBef>
              <a:spcAft>
                <a:spcPts val="0"/>
              </a:spcAft>
              <a:buClr>
                <a:srgbClr val="000000"/>
              </a:buClr>
              <a:buSzPts val="3200"/>
              <a:buFont typeface="Arial"/>
              <a:buNone/>
              <a:defRPr sz="1600"/>
            </a:lvl1pPr>
            <a:lvl2pPr marL="0" lvl="1" indent="0" algn="r">
              <a:lnSpc>
                <a:spcPct val="100000"/>
              </a:lnSpc>
              <a:spcBef>
                <a:spcPts val="0"/>
              </a:spcBef>
              <a:spcAft>
                <a:spcPts val="0"/>
              </a:spcAft>
              <a:buClr>
                <a:srgbClr val="000000"/>
              </a:buClr>
              <a:buSzPts val="3200"/>
              <a:buFont typeface="Arial"/>
              <a:buNone/>
              <a:defRPr sz="1600"/>
            </a:lvl2pPr>
            <a:lvl3pPr marL="0" lvl="2" indent="0" algn="r">
              <a:lnSpc>
                <a:spcPct val="100000"/>
              </a:lnSpc>
              <a:spcBef>
                <a:spcPts val="0"/>
              </a:spcBef>
              <a:spcAft>
                <a:spcPts val="0"/>
              </a:spcAft>
              <a:buClr>
                <a:srgbClr val="000000"/>
              </a:buClr>
              <a:buSzPts val="3200"/>
              <a:buFont typeface="Arial"/>
              <a:buNone/>
              <a:defRPr sz="1600"/>
            </a:lvl3pPr>
            <a:lvl4pPr marL="0" lvl="3" indent="0" algn="r">
              <a:lnSpc>
                <a:spcPct val="100000"/>
              </a:lnSpc>
              <a:spcBef>
                <a:spcPts val="0"/>
              </a:spcBef>
              <a:spcAft>
                <a:spcPts val="0"/>
              </a:spcAft>
              <a:buClr>
                <a:srgbClr val="000000"/>
              </a:buClr>
              <a:buSzPts val="3200"/>
              <a:buFont typeface="Arial"/>
              <a:buNone/>
              <a:defRPr sz="1600"/>
            </a:lvl4pPr>
            <a:lvl5pPr marL="0" lvl="4" indent="0" algn="r">
              <a:lnSpc>
                <a:spcPct val="100000"/>
              </a:lnSpc>
              <a:spcBef>
                <a:spcPts val="0"/>
              </a:spcBef>
              <a:spcAft>
                <a:spcPts val="0"/>
              </a:spcAft>
              <a:buClr>
                <a:srgbClr val="000000"/>
              </a:buClr>
              <a:buSzPts val="3200"/>
              <a:buFont typeface="Arial"/>
              <a:buNone/>
              <a:defRPr sz="1600"/>
            </a:lvl5pPr>
            <a:lvl6pPr marL="0" lvl="5" indent="0" algn="r">
              <a:lnSpc>
                <a:spcPct val="100000"/>
              </a:lnSpc>
              <a:spcBef>
                <a:spcPts val="0"/>
              </a:spcBef>
              <a:spcAft>
                <a:spcPts val="0"/>
              </a:spcAft>
              <a:buClr>
                <a:srgbClr val="000000"/>
              </a:buClr>
              <a:buSzPts val="3200"/>
              <a:buFont typeface="Arial"/>
              <a:buNone/>
              <a:defRPr sz="1600"/>
            </a:lvl6pPr>
            <a:lvl7pPr marL="0" lvl="6" indent="0" algn="r">
              <a:lnSpc>
                <a:spcPct val="100000"/>
              </a:lnSpc>
              <a:spcBef>
                <a:spcPts val="0"/>
              </a:spcBef>
              <a:spcAft>
                <a:spcPts val="0"/>
              </a:spcAft>
              <a:buClr>
                <a:srgbClr val="000000"/>
              </a:buClr>
              <a:buSzPts val="3200"/>
              <a:buFont typeface="Arial"/>
              <a:buNone/>
              <a:defRPr sz="1600"/>
            </a:lvl7pPr>
            <a:lvl8pPr marL="0" lvl="7" indent="0" algn="r">
              <a:lnSpc>
                <a:spcPct val="100000"/>
              </a:lnSpc>
              <a:spcBef>
                <a:spcPts val="0"/>
              </a:spcBef>
              <a:spcAft>
                <a:spcPts val="0"/>
              </a:spcAft>
              <a:buClr>
                <a:srgbClr val="000000"/>
              </a:buClr>
              <a:buSzPts val="3200"/>
              <a:buFont typeface="Arial"/>
              <a:buNone/>
              <a:defRPr sz="1600"/>
            </a:lvl8pPr>
            <a:lvl9pPr marL="0" lvl="8" indent="0" algn="r">
              <a:lnSpc>
                <a:spcPct val="100000"/>
              </a:lnSpc>
              <a:spcBef>
                <a:spcPts val="0"/>
              </a:spcBef>
              <a:spcAft>
                <a:spcPts val="0"/>
              </a:spcAft>
              <a:buClr>
                <a:srgbClr val="000000"/>
              </a:buClr>
              <a:buSzPts val="3200"/>
              <a:buFont typeface="Arial"/>
              <a:buNone/>
              <a:defRPr sz="1600"/>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508221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6_Content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F05927-7CB9-4DE9-A235-676DDBFA98B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a:ln>
            <a:noFill/>
          </a:ln>
        </p:spPr>
      </p:pic>
      <p:sp>
        <p:nvSpPr>
          <p:cNvPr id="7" name="Content Placeholder 6"/>
          <p:cNvSpPr>
            <a:spLocks noGrp="1"/>
          </p:cNvSpPr>
          <p:nvPr>
            <p:ph sz="quarter" idx="11"/>
          </p:nvPr>
        </p:nvSpPr>
        <p:spPr>
          <a:xfrm>
            <a:off x="609600" y="1193800"/>
            <a:ext cx="10972800" cy="1421608"/>
          </a:xfrm>
        </p:spPr>
        <p:txBody>
          <a:bodyPr/>
          <a:lstStyle>
            <a:lvl1pPr marL="228589" indent="-228589">
              <a:buFont typeface="Arial" panose="020B0604020202020204" pitchFamily="34" charset="0"/>
              <a:buChar char="•"/>
              <a:defRPr>
                <a:solidFill>
                  <a:schemeClr val="bg1"/>
                </a:solidFill>
              </a:defRPr>
            </a:lvl1pPr>
            <a:lvl2pPr marL="533373" indent="-228589">
              <a:defRPr>
                <a:solidFill>
                  <a:schemeClr val="bg1"/>
                </a:solidFill>
              </a:defRPr>
            </a:lvl2pPr>
            <a:lvl3pPr marL="761962" indent="-152392">
              <a:defRPr>
                <a:solidFill>
                  <a:schemeClr val="bg1"/>
                </a:solidFill>
              </a:defRPr>
            </a:lvl3pPr>
            <a:lvl4pPr marL="914354" indent="-152392">
              <a:defRPr>
                <a:solidFill>
                  <a:schemeClr val="bg1"/>
                </a:solidFill>
              </a:defRPr>
            </a:lvl4pPr>
            <a:lvl5pPr marL="1066747" indent="-152392">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0"/>
          <p:cNvSpPr>
            <a:spLocks noGrp="1"/>
          </p:cNvSpPr>
          <p:nvPr>
            <p:ph type="title"/>
          </p:nvPr>
        </p:nvSpPr>
        <p:spPr>
          <a:xfrm>
            <a:off x="609600" y="275170"/>
            <a:ext cx="10972800" cy="715433"/>
          </a:xfrm>
          <a:prstGeom prst="rect">
            <a:avLst/>
          </a:prstGeom>
        </p:spPr>
        <p:txBody>
          <a:bodyPr vert="horz" lIns="91440" tIns="45720" rIns="91440" bIns="45720" rtlCol="0" anchor="ctr">
            <a:normAutofit/>
          </a:bodyPr>
          <a:lstStyle/>
          <a:p>
            <a:r>
              <a:rPr lang="en-US"/>
              <a:t>Click to edit Master title style</a:t>
            </a:r>
          </a:p>
        </p:txBody>
      </p:sp>
      <p:sp>
        <p:nvSpPr>
          <p:cNvPr id="8" name="Slide Number Placeholder 2">
            <a:extLst>
              <a:ext uri="{FF2B5EF4-FFF2-40B4-BE49-F238E27FC236}">
                <a16:creationId xmlns:a16="http://schemas.microsoft.com/office/drawing/2014/main" id="{DA41F5EF-FD2F-4C17-8048-83D2CD972026}"/>
              </a:ext>
            </a:extLst>
          </p:cNvPr>
          <p:cNvSpPr>
            <a:spLocks noGrp="1"/>
          </p:cNvSpPr>
          <p:nvPr>
            <p:ph type="sldNum" sz="quarter" idx="10"/>
          </p:nvPr>
        </p:nvSpPr>
        <p:spPr>
          <a:xfrm>
            <a:off x="11550647" y="6356352"/>
            <a:ext cx="508000" cy="365125"/>
          </a:xfrm>
        </p:spPr>
        <p:txBody>
          <a:bodyPr/>
          <a:lstStyle>
            <a:lvl1pPr>
              <a:defRPr>
                <a:solidFill>
                  <a:schemeClr val="bg1"/>
                </a:solidFill>
              </a:defRPr>
            </a:lvl1pPr>
          </a:lstStyle>
          <a:p>
            <a:pPr defTabSz="1219140"/>
            <a:fld id="{91074D61-185D-4EBB-8E42-EAD46B17DF08}" type="slidenum">
              <a:rPr lang="en-US" smtClean="0">
                <a:solidFill>
                  <a:prstClr val="white"/>
                </a:solidFill>
              </a:rPr>
              <a:pPr defTabSz="1219140"/>
              <a:t>‹#›</a:t>
            </a:fld>
            <a:endParaRPr lang="en-US">
              <a:solidFill>
                <a:prstClr val="white"/>
              </a:solidFill>
            </a:endParaRPr>
          </a:p>
        </p:txBody>
      </p:sp>
    </p:spTree>
    <p:extLst>
      <p:ext uri="{BB962C8B-B14F-4D97-AF65-F5344CB8AC3E}">
        <p14:creationId xmlns:p14="http://schemas.microsoft.com/office/powerpoint/2010/main" val="301677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9002E-037A-5246-8FB6-6D4E252C543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F4550E7-7D14-2049-9F44-7D6F60DC6A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B5724CC-ADD4-CD45-A59F-60ECB9A99E6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6F99E71-9F36-4A43-BB15-7BC9EA354E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FD70F9D-5735-B040-9391-72130DBA0BD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EB766F0-3126-EF47-A6B9-192FADE695B8}"/>
              </a:ext>
            </a:extLst>
          </p:cNvPr>
          <p:cNvSpPr>
            <a:spLocks noGrp="1"/>
          </p:cNvSpPr>
          <p:nvPr>
            <p:ph type="dt" sz="half" idx="10"/>
          </p:nvPr>
        </p:nvSpPr>
        <p:spPr/>
        <p:txBody>
          <a:bodyPr/>
          <a:lstStyle/>
          <a:p>
            <a:fld id="{3064EBEA-2DA9-D045-80E9-DFE69327C3C3}" type="datetimeFigureOut">
              <a:rPr lang="en-US" smtClean="0"/>
              <a:t>10/13/2021</a:t>
            </a:fld>
            <a:endParaRPr lang="en-US"/>
          </a:p>
        </p:txBody>
      </p:sp>
      <p:sp>
        <p:nvSpPr>
          <p:cNvPr id="8" name="Footer Placeholder 7">
            <a:extLst>
              <a:ext uri="{FF2B5EF4-FFF2-40B4-BE49-F238E27FC236}">
                <a16:creationId xmlns:a16="http://schemas.microsoft.com/office/drawing/2014/main" id="{2EB969EF-7B29-FE43-A356-48F1C280C9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5E8CC7-A795-474D-A983-8E66CF6D040D}"/>
              </a:ext>
            </a:extLst>
          </p:cNvPr>
          <p:cNvSpPr>
            <a:spLocks noGrp="1"/>
          </p:cNvSpPr>
          <p:nvPr>
            <p:ph type="sldNum" sz="quarter" idx="12"/>
          </p:nvPr>
        </p:nvSpPr>
        <p:spPr/>
        <p:txBody>
          <a:bodyPr/>
          <a:lstStyle/>
          <a:p>
            <a:fld id="{AC3E05A7-1709-EB43-8237-0E854AA5EC9B}" type="slidenum">
              <a:rPr lang="en-US" smtClean="0"/>
              <a:t>‹#›</a:t>
            </a:fld>
            <a:endParaRPr lang="en-US"/>
          </a:p>
        </p:txBody>
      </p:sp>
    </p:spTree>
    <p:extLst>
      <p:ext uri="{BB962C8B-B14F-4D97-AF65-F5344CB8AC3E}">
        <p14:creationId xmlns:p14="http://schemas.microsoft.com/office/powerpoint/2010/main" val="17812469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1"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37796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Statement + Label_1">
  <p:cSld name="Statement + Label_1">
    <p:bg>
      <p:bgPr>
        <a:solidFill>
          <a:srgbClr val="000000"/>
        </a:solidFill>
        <a:effectLst/>
      </p:bgPr>
    </p:bg>
    <p:spTree>
      <p:nvGrpSpPr>
        <p:cNvPr id="1" name="Shape 3284"/>
        <p:cNvGrpSpPr/>
        <p:nvPr/>
      </p:nvGrpSpPr>
      <p:grpSpPr>
        <a:xfrm>
          <a:off x="0" y="0"/>
          <a:ext cx="0" cy="0"/>
          <a:chOff x="0" y="0"/>
          <a:chExt cx="0" cy="0"/>
        </a:xfrm>
      </p:grpSpPr>
      <p:sp>
        <p:nvSpPr>
          <p:cNvPr id="3285" name="Google Shape;3285;p605"/>
          <p:cNvSpPr txBox="1">
            <a:spLocks noGrp="1"/>
          </p:cNvSpPr>
          <p:nvPr>
            <p:ph type="body" idx="1"/>
          </p:nvPr>
        </p:nvSpPr>
        <p:spPr>
          <a:xfrm>
            <a:off x="609600" y="2133600"/>
            <a:ext cx="10972800" cy="3508000"/>
          </a:xfrm>
          <a:prstGeom prst="rect">
            <a:avLst/>
          </a:prstGeom>
          <a:noFill/>
          <a:ln>
            <a:noFill/>
          </a:ln>
        </p:spPr>
        <p:txBody>
          <a:bodyPr spcFirstLastPara="1" wrap="square" lIns="19050" tIns="19050" rIns="19050" bIns="19050" anchor="ctr" anchorCtr="0">
            <a:noAutofit/>
          </a:bodyPr>
          <a:lstStyle>
            <a:lvl1pPr marL="609593" lvl="0" indent="-457194" algn="l">
              <a:lnSpc>
                <a:spcPct val="100000"/>
              </a:lnSpc>
              <a:spcBef>
                <a:spcPts val="0"/>
              </a:spcBef>
              <a:spcAft>
                <a:spcPts val="0"/>
              </a:spcAft>
              <a:buClr>
                <a:srgbClr val="FFFFFF"/>
              </a:buClr>
              <a:buSzPts val="1800"/>
              <a:buChar char="●"/>
              <a:defRPr sz="2400">
                <a:solidFill>
                  <a:srgbClr val="FFFFFF"/>
                </a:solidFill>
              </a:defRPr>
            </a:lvl1pPr>
            <a:lvl2pPr marL="1219184" lvl="1" indent="-457194" algn="l">
              <a:lnSpc>
                <a:spcPct val="100000"/>
              </a:lnSpc>
              <a:spcBef>
                <a:spcPts val="0"/>
              </a:spcBef>
              <a:spcAft>
                <a:spcPts val="0"/>
              </a:spcAft>
              <a:buClr>
                <a:srgbClr val="FFFFFF"/>
              </a:buClr>
              <a:buSzPts val="1800"/>
              <a:buChar char="○"/>
              <a:defRPr sz="2400">
                <a:solidFill>
                  <a:srgbClr val="FFFFFF"/>
                </a:solidFill>
              </a:defRPr>
            </a:lvl2pPr>
            <a:lvl3pPr marL="1828777" lvl="2" indent="-457194" algn="l">
              <a:lnSpc>
                <a:spcPct val="100000"/>
              </a:lnSpc>
              <a:spcBef>
                <a:spcPts val="0"/>
              </a:spcBef>
              <a:spcAft>
                <a:spcPts val="0"/>
              </a:spcAft>
              <a:buClr>
                <a:srgbClr val="FFFFFF"/>
              </a:buClr>
              <a:buSzPts val="1800"/>
              <a:buChar char="■"/>
              <a:defRPr sz="2400">
                <a:solidFill>
                  <a:srgbClr val="FFFFFF"/>
                </a:solidFill>
              </a:defRPr>
            </a:lvl3pPr>
            <a:lvl4pPr marL="2438370" lvl="3" indent="-457194" algn="l">
              <a:lnSpc>
                <a:spcPct val="100000"/>
              </a:lnSpc>
              <a:spcBef>
                <a:spcPts val="0"/>
              </a:spcBef>
              <a:spcAft>
                <a:spcPts val="0"/>
              </a:spcAft>
              <a:buClr>
                <a:srgbClr val="FFFFFF"/>
              </a:buClr>
              <a:buSzPts val="1800"/>
              <a:buChar char="●"/>
              <a:defRPr sz="2400">
                <a:solidFill>
                  <a:srgbClr val="FFFFFF"/>
                </a:solidFill>
              </a:defRPr>
            </a:lvl4pPr>
            <a:lvl5pPr marL="3047962" lvl="4" indent="-457194" algn="l">
              <a:lnSpc>
                <a:spcPct val="100000"/>
              </a:lnSpc>
              <a:spcBef>
                <a:spcPts val="0"/>
              </a:spcBef>
              <a:spcAft>
                <a:spcPts val="0"/>
              </a:spcAft>
              <a:buClr>
                <a:srgbClr val="FFFFFF"/>
              </a:buClr>
              <a:buSzPts val="1800"/>
              <a:buChar char="○"/>
              <a:defRPr sz="2400">
                <a:solidFill>
                  <a:srgbClr val="FFFFFF"/>
                </a:solidFill>
              </a:defRPr>
            </a:lvl5pPr>
            <a:lvl6pPr marL="3657554" lvl="5" indent="-507994" algn="l">
              <a:lnSpc>
                <a:spcPct val="100000"/>
              </a:lnSpc>
              <a:spcBef>
                <a:spcPts val="2000"/>
              </a:spcBef>
              <a:spcAft>
                <a:spcPts val="0"/>
              </a:spcAft>
              <a:buSzPts val="2400"/>
              <a:buChar char="-"/>
              <a:defRPr/>
            </a:lvl6pPr>
            <a:lvl7pPr marL="4267147" lvl="6" indent="-507994" algn="l">
              <a:lnSpc>
                <a:spcPct val="100000"/>
              </a:lnSpc>
              <a:spcBef>
                <a:spcPts val="2000"/>
              </a:spcBef>
              <a:spcAft>
                <a:spcPts val="0"/>
              </a:spcAft>
              <a:buSzPts val="2400"/>
              <a:buChar char="-"/>
              <a:defRPr/>
            </a:lvl7pPr>
            <a:lvl8pPr marL="4876739" lvl="7" indent="-507994" algn="l">
              <a:lnSpc>
                <a:spcPct val="100000"/>
              </a:lnSpc>
              <a:spcBef>
                <a:spcPts val="2000"/>
              </a:spcBef>
              <a:spcAft>
                <a:spcPts val="0"/>
              </a:spcAft>
              <a:buSzPts val="2400"/>
              <a:buChar char="-"/>
              <a:defRPr/>
            </a:lvl8pPr>
            <a:lvl9pPr marL="5486331" lvl="8" indent="-507994" algn="l">
              <a:lnSpc>
                <a:spcPct val="100000"/>
              </a:lnSpc>
              <a:spcBef>
                <a:spcPts val="2000"/>
              </a:spcBef>
              <a:spcAft>
                <a:spcPts val="0"/>
              </a:spcAft>
              <a:buSzPts val="2400"/>
              <a:buChar char="-"/>
              <a:defRPr/>
            </a:lvl9pPr>
          </a:lstStyle>
          <a:p>
            <a:endParaRPr/>
          </a:p>
        </p:txBody>
      </p:sp>
      <p:sp>
        <p:nvSpPr>
          <p:cNvPr id="3286" name="Google Shape;3286;p605"/>
          <p:cNvSpPr txBox="1">
            <a:spLocks noGrp="1"/>
          </p:cNvSpPr>
          <p:nvPr>
            <p:ph type="title"/>
          </p:nvPr>
        </p:nvSpPr>
        <p:spPr>
          <a:xfrm>
            <a:off x="609600" y="304800"/>
            <a:ext cx="10972800" cy="1198000"/>
          </a:xfrm>
          <a:prstGeom prst="rect">
            <a:avLst/>
          </a:prstGeom>
          <a:noFill/>
          <a:ln>
            <a:noFill/>
          </a:ln>
        </p:spPr>
        <p:txBody>
          <a:bodyPr spcFirstLastPara="1" wrap="square" lIns="19050" tIns="19050" rIns="19050" bIns="19050" anchor="t" anchorCtr="0">
            <a:noAutofit/>
          </a:bodyPr>
          <a:lstStyle>
            <a:lvl1pPr lvl="0" algn="ctr">
              <a:lnSpc>
                <a:spcPct val="100000"/>
              </a:lnSpc>
              <a:spcBef>
                <a:spcPts val="0"/>
              </a:spcBef>
              <a:spcAft>
                <a:spcPts val="0"/>
              </a:spcAft>
              <a:buClr>
                <a:srgbClr val="FFFFFF"/>
              </a:buClr>
              <a:buSzPts val="3000"/>
              <a:buFont typeface="Helvetica Neue"/>
              <a:buNone/>
              <a:defRPr sz="4000" b="1">
                <a:solidFill>
                  <a:srgbClr val="FFFFFF"/>
                </a:solidFill>
              </a:defRPr>
            </a:lvl1pPr>
            <a:lvl2pPr lvl="1" algn="l">
              <a:lnSpc>
                <a:spcPct val="100000"/>
              </a:lnSpc>
              <a:spcBef>
                <a:spcPts val="0"/>
              </a:spcBef>
              <a:spcAft>
                <a:spcPts val="0"/>
              </a:spcAft>
              <a:buClr>
                <a:srgbClr val="005CC5"/>
              </a:buClr>
              <a:buSzPts val="700"/>
              <a:buNone/>
              <a:defRPr/>
            </a:lvl2pPr>
            <a:lvl3pPr lvl="2" algn="l">
              <a:lnSpc>
                <a:spcPct val="100000"/>
              </a:lnSpc>
              <a:spcBef>
                <a:spcPts val="0"/>
              </a:spcBef>
              <a:spcAft>
                <a:spcPts val="0"/>
              </a:spcAft>
              <a:buClr>
                <a:srgbClr val="005CC5"/>
              </a:buClr>
              <a:buSzPts val="700"/>
              <a:buNone/>
              <a:defRPr/>
            </a:lvl3pPr>
            <a:lvl4pPr lvl="3" algn="l">
              <a:lnSpc>
                <a:spcPct val="100000"/>
              </a:lnSpc>
              <a:spcBef>
                <a:spcPts val="0"/>
              </a:spcBef>
              <a:spcAft>
                <a:spcPts val="0"/>
              </a:spcAft>
              <a:buClr>
                <a:srgbClr val="005CC5"/>
              </a:buClr>
              <a:buSzPts val="700"/>
              <a:buNone/>
              <a:defRPr/>
            </a:lvl4pPr>
            <a:lvl5pPr lvl="4" algn="l">
              <a:lnSpc>
                <a:spcPct val="100000"/>
              </a:lnSpc>
              <a:spcBef>
                <a:spcPts val="0"/>
              </a:spcBef>
              <a:spcAft>
                <a:spcPts val="0"/>
              </a:spcAft>
              <a:buClr>
                <a:srgbClr val="005CC5"/>
              </a:buClr>
              <a:buSzPts val="700"/>
              <a:buNone/>
              <a:defRPr/>
            </a:lvl5pPr>
            <a:lvl6pPr lvl="5" algn="l">
              <a:lnSpc>
                <a:spcPct val="100000"/>
              </a:lnSpc>
              <a:spcBef>
                <a:spcPts val="0"/>
              </a:spcBef>
              <a:spcAft>
                <a:spcPts val="0"/>
              </a:spcAft>
              <a:buClr>
                <a:srgbClr val="005CC5"/>
              </a:buClr>
              <a:buSzPts val="700"/>
              <a:buNone/>
              <a:defRPr/>
            </a:lvl6pPr>
            <a:lvl7pPr lvl="6" algn="l">
              <a:lnSpc>
                <a:spcPct val="100000"/>
              </a:lnSpc>
              <a:spcBef>
                <a:spcPts val="0"/>
              </a:spcBef>
              <a:spcAft>
                <a:spcPts val="0"/>
              </a:spcAft>
              <a:buClr>
                <a:srgbClr val="005CC5"/>
              </a:buClr>
              <a:buSzPts val="700"/>
              <a:buNone/>
              <a:defRPr/>
            </a:lvl7pPr>
            <a:lvl8pPr lvl="7" algn="l">
              <a:lnSpc>
                <a:spcPct val="100000"/>
              </a:lnSpc>
              <a:spcBef>
                <a:spcPts val="0"/>
              </a:spcBef>
              <a:spcAft>
                <a:spcPts val="0"/>
              </a:spcAft>
              <a:buClr>
                <a:srgbClr val="005CC5"/>
              </a:buClr>
              <a:buSzPts val="700"/>
              <a:buNone/>
              <a:defRPr/>
            </a:lvl8pPr>
            <a:lvl9pPr lvl="8" algn="l">
              <a:lnSpc>
                <a:spcPct val="100000"/>
              </a:lnSpc>
              <a:spcBef>
                <a:spcPts val="0"/>
              </a:spcBef>
              <a:spcAft>
                <a:spcPts val="0"/>
              </a:spcAft>
              <a:buClr>
                <a:srgbClr val="005CC5"/>
              </a:buClr>
              <a:buSzPts val="700"/>
              <a:buNone/>
              <a:defRPr/>
            </a:lvl9pPr>
          </a:lstStyle>
          <a:p>
            <a:endParaRPr/>
          </a:p>
        </p:txBody>
      </p:sp>
      <p:sp>
        <p:nvSpPr>
          <p:cNvPr id="3287" name="Google Shape;3287;p605"/>
          <p:cNvSpPr txBox="1">
            <a:spLocks noGrp="1"/>
          </p:cNvSpPr>
          <p:nvPr>
            <p:ph type="sldNum" idx="12"/>
          </p:nvPr>
        </p:nvSpPr>
        <p:spPr>
          <a:xfrm>
            <a:off x="5892800" y="6172200"/>
            <a:ext cx="2844800" cy="368400"/>
          </a:xfrm>
          <a:prstGeom prst="rect">
            <a:avLst/>
          </a:prstGeom>
          <a:noFill/>
          <a:ln>
            <a:noFill/>
          </a:ln>
        </p:spPr>
        <p:txBody>
          <a:bodyPr spcFirstLastPara="1" wrap="square" lIns="45725" tIns="45725" rIns="45725" bIns="45725" anchor="ctr"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804218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col">
  <p:cSld name="2-col">
    <p:bg>
      <p:bgPr>
        <a:solidFill>
          <a:srgbClr val="000000"/>
        </a:solidFill>
        <a:effectLst/>
      </p:bgPr>
    </p:bg>
    <p:spTree>
      <p:nvGrpSpPr>
        <p:cNvPr id="1" name="Shape 692"/>
        <p:cNvGrpSpPr/>
        <p:nvPr/>
      </p:nvGrpSpPr>
      <p:grpSpPr>
        <a:xfrm>
          <a:off x="0" y="0"/>
          <a:ext cx="0" cy="0"/>
          <a:chOff x="0" y="0"/>
          <a:chExt cx="0" cy="0"/>
        </a:xfrm>
      </p:grpSpPr>
      <p:sp>
        <p:nvSpPr>
          <p:cNvPr id="693" name="Google Shape;693;p137"/>
          <p:cNvSpPr/>
          <p:nvPr/>
        </p:nvSpPr>
        <p:spPr>
          <a:xfrm>
            <a:off x="6096000" y="857249"/>
            <a:ext cx="4572000" cy="5143600"/>
          </a:xfrm>
          <a:prstGeom prst="rect">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959DA5"/>
              </a:buClr>
              <a:buSzPts val="1400"/>
              <a:buFont typeface="Arial"/>
              <a:buNone/>
            </a:pPr>
            <a:endParaRPr sz="1867" b="1" i="0" u="none" strike="noStrike" cap="none">
              <a:solidFill>
                <a:srgbClr val="959DA5"/>
              </a:solidFill>
              <a:latin typeface="Arial"/>
              <a:ea typeface="Arial"/>
              <a:cs typeface="Arial"/>
              <a:sym typeface="Arial"/>
            </a:endParaRPr>
          </a:p>
        </p:txBody>
      </p:sp>
      <p:sp>
        <p:nvSpPr>
          <p:cNvPr id="694" name="Google Shape;694;p137"/>
          <p:cNvSpPr txBox="1">
            <a:spLocks noGrp="1"/>
          </p:cNvSpPr>
          <p:nvPr>
            <p:ph type="title"/>
          </p:nvPr>
        </p:nvSpPr>
        <p:spPr>
          <a:xfrm>
            <a:off x="1981200" y="1314449"/>
            <a:ext cx="3831200" cy="4288400"/>
          </a:xfrm>
          <a:prstGeom prst="rect">
            <a:avLst/>
          </a:prstGeom>
          <a:noFill/>
          <a:ln>
            <a:noFill/>
          </a:ln>
        </p:spPr>
        <p:txBody>
          <a:bodyPr spcFirstLastPara="1" wrap="square" lIns="14300" tIns="14300" rIns="14300" bIns="14300" anchor="ctr" anchorCtr="0">
            <a:noAutofit/>
          </a:bodyPr>
          <a:lstStyle>
            <a:lvl1pPr lvl="0" algn="l" rtl="0">
              <a:lnSpc>
                <a:spcPct val="143421"/>
              </a:lnSpc>
              <a:spcBef>
                <a:spcPts val="0"/>
              </a:spcBef>
              <a:spcAft>
                <a:spcPts val="0"/>
              </a:spcAft>
              <a:buClr>
                <a:srgbClr val="000000"/>
              </a:buClr>
              <a:buSzPts val="2900"/>
              <a:buFont typeface="Arial"/>
              <a:buNone/>
              <a:defRPr sz="3867"/>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endParaRPr/>
          </a:p>
        </p:txBody>
      </p:sp>
      <p:sp>
        <p:nvSpPr>
          <p:cNvPr id="695" name="Google Shape;695;p137"/>
          <p:cNvSpPr txBox="1">
            <a:spLocks noGrp="1"/>
          </p:cNvSpPr>
          <p:nvPr>
            <p:ph type="body" idx="1"/>
          </p:nvPr>
        </p:nvSpPr>
        <p:spPr>
          <a:xfrm>
            <a:off x="6553200" y="1314449"/>
            <a:ext cx="3740000" cy="4288400"/>
          </a:xfrm>
          <a:prstGeom prst="rect">
            <a:avLst/>
          </a:prstGeom>
          <a:noFill/>
          <a:ln>
            <a:noFill/>
          </a:ln>
        </p:spPr>
        <p:txBody>
          <a:bodyPr spcFirstLastPara="1" wrap="square" lIns="14300" tIns="14300" rIns="14300" bIns="14300" anchor="ctr" anchorCtr="0">
            <a:noAutofit/>
          </a:bodyPr>
          <a:lstStyle>
            <a:lvl1pPr marL="609593" lvl="0" indent="-448727" algn="l" rtl="0">
              <a:lnSpc>
                <a:spcPct val="159090"/>
              </a:lnSpc>
              <a:spcBef>
                <a:spcPts val="0"/>
              </a:spcBef>
              <a:spcAft>
                <a:spcPts val="0"/>
              </a:spcAft>
              <a:buClr>
                <a:srgbClr val="24292E"/>
              </a:buClr>
              <a:buSzPts val="1700"/>
              <a:buFont typeface="Helvetica Neue"/>
              <a:buChar char="●"/>
              <a:defRPr sz="2267">
                <a:solidFill>
                  <a:srgbClr val="24292E"/>
                </a:solidFill>
                <a:latin typeface="Helvetica Neue"/>
                <a:ea typeface="Helvetica Neue"/>
                <a:cs typeface="Helvetica Neue"/>
                <a:sym typeface="Helvetica Neue"/>
              </a:defRPr>
            </a:lvl1pPr>
            <a:lvl2pPr marL="1219184" lvl="1" indent="-448727" algn="l" rtl="0">
              <a:lnSpc>
                <a:spcPct val="159090"/>
              </a:lnSpc>
              <a:spcBef>
                <a:spcPts val="0"/>
              </a:spcBef>
              <a:spcAft>
                <a:spcPts val="0"/>
              </a:spcAft>
              <a:buClr>
                <a:srgbClr val="24292E"/>
              </a:buClr>
              <a:buSzPts val="1700"/>
              <a:buFont typeface="Helvetica Neue"/>
              <a:buChar char="○"/>
              <a:defRPr sz="2267">
                <a:solidFill>
                  <a:srgbClr val="24292E"/>
                </a:solidFill>
                <a:latin typeface="Helvetica Neue"/>
                <a:ea typeface="Helvetica Neue"/>
                <a:cs typeface="Helvetica Neue"/>
                <a:sym typeface="Helvetica Neue"/>
              </a:defRPr>
            </a:lvl2pPr>
            <a:lvl3pPr marL="1828777" lvl="2" indent="-448727" algn="l" rtl="0">
              <a:lnSpc>
                <a:spcPct val="159090"/>
              </a:lnSpc>
              <a:spcBef>
                <a:spcPts val="0"/>
              </a:spcBef>
              <a:spcAft>
                <a:spcPts val="0"/>
              </a:spcAft>
              <a:buClr>
                <a:srgbClr val="24292E"/>
              </a:buClr>
              <a:buSzPts val="1700"/>
              <a:buFont typeface="Helvetica Neue"/>
              <a:buChar char="■"/>
              <a:defRPr sz="2267">
                <a:solidFill>
                  <a:srgbClr val="24292E"/>
                </a:solidFill>
                <a:latin typeface="Helvetica Neue"/>
                <a:ea typeface="Helvetica Neue"/>
                <a:cs typeface="Helvetica Neue"/>
                <a:sym typeface="Helvetica Neue"/>
              </a:defRPr>
            </a:lvl3pPr>
            <a:lvl4pPr marL="2438370" lvl="3" indent="-448727" algn="l" rtl="0">
              <a:lnSpc>
                <a:spcPct val="159090"/>
              </a:lnSpc>
              <a:spcBef>
                <a:spcPts val="0"/>
              </a:spcBef>
              <a:spcAft>
                <a:spcPts val="0"/>
              </a:spcAft>
              <a:buClr>
                <a:srgbClr val="24292E"/>
              </a:buClr>
              <a:buSzPts val="1700"/>
              <a:buFont typeface="Helvetica Neue"/>
              <a:buChar char="●"/>
              <a:defRPr sz="2267">
                <a:solidFill>
                  <a:srgbClr val="24292E"/>
                </a:solidFill>
                <a:latin typeface="Helvetica Neue"/>
                <a:ea typeface="Helvetica Neue"/>
                <a:cs typeface="Helvetica Neue"/>
                <a:sym typeface="Helvetica Neue"/>
              </a:defRPr>
            </a:lvl4pPr>
            <a:lvl5pPr marL="3047962" lvl="4" indent="-448727" algn="l" rtl="0">
              <a:lnSpc>
                <a:spcPct val="159090"/>
              </a:lnSpc>
              <a:spcBef>
                <a:spcPts val="0"/>
              </a:spcBef>
              <a:spcAft>
                <a:spcPts val="0"/>
              </a:spcAft>
              <a:buClr>
                <a:srgbClr val="24292E"/>
              </a:buClr>
              <a:buSzPts val="1700"/>
              <a:buFont typeface="Helvetica Neue"/>
              <a:buChar char="○"/>
              <a:defRPr sz="2267">
                <a:solidFill>
                  <a:srgbClr val="24292E"/>
                </a:solidFill>
                <a:latin typeface="Helvetica Neue"/>
                <a:ea typeface="Helvetica Neue"/>
                <a:cs typeface="Helvetica Neue"/>
                <a:sym typeface="Helvetica Neue"/>
              </a:defRPr>
            </a:lvl5pPr>
            <a:lvl6pPr marL="3657554" lvl="5" indent="-457194" algn="l" rtl="0">
              <a:lnSpc>
                <a:spcPct val="115000"/>
              </a:lnSpc>
              <a:spcBef>
                <a:spcPts val="0"/>
              </a:spcBef>
              <a:spcAft>
                <a:spcPts val="0"/>
              </a:spcAft>
              <a:buSzPts val="1800"/>
              <a:buChar char="■"/>
              <a:defRPr/>
            </a:lvl6pPr>
            <a:lvl7pPr marL="4267147" lvl="6" indent="-457194" algn="l" rtl="0">
              <a:lnSpc>
                <a:spcPct val="115000"/>
              </a:lnSpc>
              <a:spcBef>
                <a:spcPts val="0"/>
              </a:spcBef>
              <a:spcAft>
                <a:spcPts val="0"/>
              </a:spcAft>
              <a:buSzPts val="1800"/>
              <a:buChar char="●"/>
              <a:defRPr/>
            </a:lvl7pPr>
            <a:lvl8pPr marL="4876739" lvl="7" indent="-457194" algn="l" rtl="0">
              <a:lnSpc>
                <a:spcPct val="115000"/>
              </a:lnSpc>
              <a:spcBef>
                <a:spcPts val="0"/>
              </a:spcBef>
              <a:spcAft>
                <a:spcPts val="0"/>
              </a:spcAft>
              <a:buSzPts val="1800"/>
              <a:buChar char="○"/>
              <a:defRPr/>
            </a:lvl8pPr>
            <a:lvl9pPr marL="5486331" lvl="8" indent="-457194" algn="l" rtl="0">
              <a:lnSpc>
                <a:spcPct val="115000"/>
              </a:lnSpc>
              <a:spcBef>
                <a:spcPts val="0"/>
              </a:spcBef>
              <a:spcAft>
                <a:spcPts val="0"/>
              </a:spcAft>
              <a:buSzPts val="1800"/>
              <a:buChar char="■"/>
              <a:defRPr/>
            </a:lvl9pPr>
          </a:lstStyle>
          <a:p>
            <a:endParaRPr/>
          </a:p>
        </p:txBody>
      </p:sp>
      <p:sp>
        <p:nvSpPr>
          <p:cNvPr id="696" name="Google Shape;696;p137"/>
          <p:cNvSpPr txBox="1">
            <a:spLocks noGrp="1"/>
          </p:cNvSpPr>
          <p:nvPr>
            <p:ph type="sldNum" idx="12"/>
          </p:nvPr>
        </p:nvSpPr>
        <p:spPr>
          <a:xfrm>
            <a:off x="7761681" y="5480305"/>
            <a:ext cx="315600" cy="2884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000000"/>
              </a:buClr>
              <a:buSzPts val="1100"/>
              <a:buFont typeface="Arial"/>
              <a:buNone/>
              <a:defRPr sz="1467">
                <a:solidFill>
                  <a:srgbClr val="000000"/>
                </a:solidFill>
              </a:defRPr>
            </a:lvl1pPr>
            <a:lvl2pPr marL="0" marR="0" lvl="1" indent="0" algn="r" rtl="0">
              <a:lnSpc>
                <a:spcPct val="100000"/>
              </a:lnSpc>
              <a:spcBef>
                <a:spcPts val="0"/>
              </a:spcBef>
              <a:spcAft>
                <a:spcPts val="0"/>
              </a:spcAft>
              <a:buClr>
                <a:srgbClr val="000000"/>
              </a:buClr>
              <a:buSzPts val="1100"/>
              <a:buFont typeface="Arial"/>
              <a:buNone/>
              <a:defRPr sz="1467">
                <a:solidFill>
                  <a:srgbClr val="000000"/>
                </a:solidFill>
              </a:defRPr>
            </a:lvl2pPr>
            <a:lvl3pPr marL="0" marR="0" lvl="2" indent="0" algn="r" rtl="0">
              <a:lnSpc>
                <a:spcPct val="100000"/>
              </a:lnSpc>
              <a:spcBef>
                <a:spcPts val="0"/>
              </a:spcBef>
              <a:spcAft>
                <a:spcPts val="0"/>
              </a:spcAft>
              <a:buClr>
                <a:srgbClr val="000000"/>
              </a:buClr>
              <a:buSzPts val="1100"/>
              <a:buFont typeface="Arial"/>
              <a:buNone/>
              <a:defRPr sz="1467">
                <a:solidFill>
                  <a:srgbClr val="000000"/>
                </a:solidFill>
              </a:defRPr>
            </a:lvl3pPr>
            <a:lvl4pPr marL="0" marR="0" lvl="3" indent="0" algn="r" rtl="0">
              <a:lnSpc>
                <a:spcPct val="100000"/>
              </a:lnSpc>
              <a:spcBef>
                <a:spcPts val="0"/>
              </a:spcBef>
              <a:spcAft>
                <a:spcPts val="0"/>
              </a:spcAft>
              <a:buClr>
                <a:srgbClr val="000000"/>
              </a:buClr>
              <a:buSzPts val="1100"/>
              <a:buFont typeface="Arial"/>
              <a:buNone/>
              <a:defRPr sz="1467">
                <a:solidFill>
                  <a:srgbClr val="000000"/>
                </a:solidFill>
              </a:defRPr>
            </a:lvl4pPr>
            <a:lvl5pPr marL="0" marR="0" lvl="4" indent="0" algn="r" rtl="0">
              <a:lnSpc>
                <a:spcPct val="100000"/>
              </a:lnSpc>
              <a:spcBef>
                <a:spcPts val="0"/>
              </a:spcBef>
              <a:spcAft>
                <a:spcPts val="0"/>
              </a:spcAft>
              <a:buClr>
                <a:srgbClr val="000000"/>
              </a:buClr>
              <a:buSzPts val="1100"/>
              <a:buFont typeface="Arial"/>
              <a:buNone/>
              <a:defRPr sz="1467">
                <a:solidFill>
                  <a:srgbClr val="000000"/>
                </a:solidFill>
              </a:defRPr>
            </a:lvl5pPr>
            <a:lvl6pPr marL="0" marR="0" lvl="5" indent="0" algn="r" rtl="0">
              <a:lnSpc>
                <a:spcPct val="100000"/>
              </a:lnSpc>
              <a:spcBef>
                <a:spcPts val="0"/>
              </a:spcBef>
              <a:spcAft>
                <a:spcPts val="0"/>
              </a:spcAft>
              <a:buClr>
                <a:srgbClr val="000000"/>
              </a:buClr>
              <a:buSzPts val="1100"/>
              <a:buFont typeface="Arial"/>
              <a:buNone/>
              <a:defRPr sz="1467">
                <a:solidFill>
                  <a:srgbClr val="000000"/>
                </a:solidFill>
              </a:defRPr>
            </a:lvl6pPr>
            <a:lvl7pPr marL="0" marR="0" lvl="6" indent="0" algn="r" rtl="0">
              <a:lnSpc>
                <a:spcPct val="100000"/>
              </a:lnSpc>
              <a:spcBef>
                <a:spcPts val="0"/>
              </a:spcBef>
              <a:spcAft>
                <a:spcPts val="0"/>
              </a:spcAft>
              <a:buClr>
                <a:srgbClr val="000000"/>
              </a:buClr>
              <a:buSzPts val="1100"/>
              <a:buFont typeface="Arial"/>
              <a:buNone/>
              <a:defRPr sz="1467">
                <a:solidFill>
                  <a:srgbClr val="000000"/>
                </a:solidFill>
              </a:defRPr>
            </a:lvl7pPr>
            <a:lvl8pPr marL="0" marR="0" lvl="7" indent="0" algn="r" rtl="0">
              <a:lnSpc>
                <a:spcPct val="100000"/>
              </a:lnSpc>
              <a:spcBef>
                <a:spcPts val="0"/>
              </a:spcBef>
              <a:spcAft>
                <a:spcPts val="0"/>
              </a:spcAft>
              <a:buClr>
                <a:srgbClr val="000000"/>
              </a:buClr>
              <a:buSzPts val="1100"/>
              <a:buFont typeface="Arial"/>
              <a:buNone/>
              <a:defRPr sz="1467">
                <a:solidFill>
                  <a:srgbClr val="000000"/>
                </a:solidFill>
              </a:defRPr>
            </a:lvl8pPr>
            <a:lvl9pPr marL="0" marR="0" lvl="8" indent="0" algn="r" rtl="0">
              <a:lnSpc>
                <a:spcPct val="100000"/>
              </a:lnSpc>
              <a:spcBef>
                <a:spcPts val="0"/>
              </a:spcBef>
              <a:spcAft>
                <a:spcPts val="0"/>
              </a:spcAft>
              <a:buClr>
                <a:srgbClr val="000000"/>
              </a:buClr>
              <a:buSzPts val="1100"/>
              <a:buFont typeface="Arial"/>
              <a:buNone/>
              <a:defRPr sz="1467">
                <a:solidFill>
                  <a:srgbClr val="000000"/>
                </a:solidFill>
              </a:defRPr>
            </a:lvl9pPr>
          </a:lstStyle>
          <a:p>
            <a:fld id="{00000000-1234-1234-1234-123412341234}" type="slidenum">
              <a:rPr lang="en" smtClean="0"/>
              <a:pPr/>
              <a:t>‹#›</a:t>
            </a:fld>
            <a:endParaRPr lang="en" sz="1333">
              <a:solidFill>
                <a:srgbClr val="585858"/>
              </a:solidFill>
            </a:endParaRPr>
          </a:p>
        </p:txBody>
      </p:sp>
    </p:spTree>
    <p:extLst>
      <p:ext uri="{BB962C8B-B14F-4D97-AF65-F5344CB8AC3E}">
        <p14:creationId xmlns:p14="http://schemas.microsoft.com/office/powerpoint/2010/main" val="12845664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DFBC50D-1963-4C58-BE06-6BDCF37DA7B3}"/>
              </a:ext>
            </a:extLst>
          </p:cNvPr>
          <p:cNvSpPr>
            <a:spLocks noGrp="1"/>
          </p:cNvSpPr>
          <p:nvPr>
            <p:ph type="sldNum" sz="quarter" idx="10"/>
          </p:nvPr>
        </p:nvSpPr>
        <p:spPr/>
        <p:txBody>
          <a:bodyPr/>
          <a:lstStyle/>
          <a:p>
            <a:fld id="{EB9B902D-0E84-4039-944C-22684A207385}" type="slidenum">
              <a:rPr lang="en-US" smtClean="0"/>
              <a:t>‹#›</a:t>
            </a:fld>
            <a:endParaRPr lang="en-US"/>
          </a:p>
        </p:txBody>
      </p:sp>
    </p:spTree>
    <p:extLst>
      <p:ext uri="{BB962C8B-B14F-4D97-AF65-F5344CB8AC3E}">
        <p14:creationId xmlns:p14="http://schemas.microsoft.com/office/powerpoint/2010/main" val="1937387039"/>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Photo layou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5541959" cy="553998"/>
          </a:xfrm>
          <a:prstGeom prst="rect">
            <a:avLst/>
          </a:prstGeom>
        </p:spPr>
        <p:txBody>
          <a:bodyPr wrap="square" lIns="0" tIns="0" rIns="0" bIns="0">
            <a:spAutoFit/>
          </a:bodyPr>
          <a:lstStyle>
            <a:lvl1pPr algn="l" defTabSz="914344" rtl="0" eaLnBrk="1" latinLnBrk="0" hangingPunct="1">
              <a:lnSpc>
                <a:spcPct val="100000"/>
              </a:lnSpc>
              <a:spcBef>
                <a:spcPts val="0"/>
              </a:spcBef>
              <a:spcAft>
                <a:spcPts val="600"/>
              </a:spcAft>
              <a:buNone/>
              <a:defRPr lang="en-US" sz="3600" b="0" kern="1200" cap="none" spc="-49" baseline="0" dirty="0">
                <a:ln w="3175">
                  <a:noFill/>
                </a:ln>
                <a:solidFill>
                  <a:schemeClr val="bg1"/>
                </a:solidFill>
                <a:effectLst/>
                <a:latin typeface="+mj-lt"/>
                <a:ea typeface="+mn-ea"/>
                <a:cs typeface="Segoe UI" pitchFamily="34" charset="0"/>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5" y="2363623"/>
            <a:ext cx="4822952" cy="495136"/>
          </a:xfrm>
          <a:prstGeom prst="rect">
            <a:avLst/>
          </a:prstGeom>
        </p:spPr>
        <p:txBody>
          <a:bodyPr lIns="0" tIns="0" rIns="0" bIns="0"/>
          <a:lstStyle>
            <a:lvl1pPr marL="0" indent="0">
              <a:lnSpc>
                <a:spcPts val="1765"/>
              </a:lnSpc>
              <a:spcBef>
                <a:spcPts val="1600"/>
              </a:spcBef>
              <a:buNone/>
              <a:defRPr lang="en-US" sz="1372" b="0" kern="1200" spc="0" baseline="0" dirty="0">
                <a:solidFill>
                  <a:schemeClr val="tx2"/>
                </a:soli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2" indent="0">
              <a:buNone/>
              <a:defRPr/>
            </a:lvl2pPr>
            <a:lvl3pPr marL="448182" indent="0">
              <a:buNone/>
              <a:defRPr/>
            </a:lvl3pPr>
            <a:lvl4pPr marL="672274" indent="0">
              <a:buNone/>
              <a:defRPr/>
            </a:lvl4pPr>
            <a:lvl5pPr marL="896364"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468"/>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01" eaLnBrk="0" hangingPunct="0"/>
            <a:r>
              <a:rPr lang="en-US" sz="687">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7"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9000"/>
            <a:ext cx="4822952" cy="495136"/>
          </a:xfrm>
          <a:prstGeom prst="rect">
            <a:avLst/>
          </a:prstGeom>
        </p:spPr>
        <p:txBody>
          <a:bodyPr lIns="0" tIns="0" rIns="0" bIns="0"/>
          <a:lstStyle>
            <a:lvl1pPr marL="0" indent="0">
              <a:lnSpc>
                <a:spcPts val="1765"/>
              </a:lnSpc>
              <a:spcBef>
                <a:spcPts val="1600"/>
              </a:spcBef>
              <a:buNone/>
              <a:defRPr lang="en-US" sz="1372" b="0" kern="1200" spc="0" baseline="0" dirty="0">
                <a:solidFill>
                  <a:schemeClr val="tx2"/>
                </a:soli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5029981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1"/>
            <a:ext cx="11018839" cy="2123017"/>
          </a:xfrm>
        </p:spPr>
        <p:txBody>
          <a:bodyPr>
            <a:spAutoFit/>
          </a:bodyPr>
          <a:lstStyle>
            <a:lvl1pPr>
              <a:defRPr sz="3599" b="0" i="0">
                <a:latin typeface="Segoe UI Light" panose="020B0502040204020203" pitchFamily="34" charset="0"/>
                <a:cs typeface="Segoe UI Light" panose="020B0502040204020203" pitchFamily="34" charset="0"/>
              </a:defRPr>
            </a:lvl1pPr>
            <a:lvl2pPr>
              <a:defRPr sz="2799" b="0" i="0">
                <a:latin typeface="Segoe UI Light" panose="020B0502040204020203" pitchFamily="34" charset="0"/>
                <a:cs typeface="Segoe UI Light" panose="020B0502040204020203" pitchFamily="34" charset="0"/>
              </a:defRPr>
            </a:lvl2pPr>
            <a:lvl3pPr>
              <a:defRPr sz="2399" b="0" i="0">
                <a:latin typeface="Segoe UI Light" panose="020B0502040204020203" pitchFamily="34" charset="0"/>
                <a:cs typeface="Segoe UI Light" panose="020B0502040204020203" pitchFamily="34" charset="0"/>
              </a:defRPr>
            </a:lvl3pPr>
            <a:lvl4pPr>
              <a:defRPr sz="1999" b="0" i="0">
                <a:latin typeface="Segoe UI Light" panose="020B0502040204020203" pitchFamily="34" charset="0"/>
                <a:cs typeface="Segoe UI Light" panose="020B0502040204020203" pitchFamily="34" charset="0"/>
              </a:defRPr>
            </a:lvl4pPr>
            <a:lvl5pPr>
              <a:defRPr sz="1799" b="0" i="0">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1"/>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417976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py left/ screenshot right">
  <p:cSld name="Copy left/ screenshot right">
    <p:spTree>
      <p:nvGrpSpPr>
        <p:cNvPr id="1" name="Shape 90"/>
        <p:cNvGrpSpPr/>
        <p:nvPr/>
      </p:nvGrpSpPr>
      <p:grpSpPr>
        <a:xfrm>
          <a:off x="0" y="0"/>
          <a:ext cx="0" cy="0"/>
          <a:chOff x="0" y="0"/>
          <a:chExt cx="0" cy="0"/>
        </a:xfrm>
      </p:grpSpPr>
      <p:sp>
        <p:nvSpPr>
          <p:cNvPr id="91" name="Google Shape;91;p26"/>
          <p:cNvSpPr txBox="1">
            <a:spLocks noGrp="1"/>
          </p:cNvSpPr>
          <p:nvPr>
            <p:ph type="body" idx="1"/>
          </p:nvPr>
        </p:nvSpPr>
        <p:spPr>
          <a:xfrm>
            <a:off x="635000" y="1428751"/>
            <a:ext cx="4762400" cy="4762400"/>
          </a:xfrm>
          <a:prstGeom prst="rect">
            <a:avLst/>
          </a:prstGeom>
          <a:noFill/>
          <a:ln>
            <a:noFill/>
          </a:ln>
        </p:spPr>
        <p:txBody>
          <a:bodyPr spcFirstLastPara="1" wrap="square" lIns="0" tIns="0" rIns="0" bIns="0" anchor="ctr" anchorCtr="0">
            <a:noAutofit/>
          </a:bodyPr>
          <a:lstStyle>
            <a:lvl1pPr marL="609585" lvl="0" indent="-474121" algn="l" rtl="0">
              <a:lnSpc>
                <a:spcPct val="100000"/>
              </a:lnSpc>
              <a:spcBef>
                <a:spcPts val="2267"/>
              </a:spcBef>
              <a:spcAft>
                <a:spcPts val="0"/>
              </a:spcAft>
              <a:buClr>
                <a:srgbClr val="FFFFFF"/>
              </a:buClr>
              <a:buSzPts val="2000"/>
              <a:buFont typeface="Helvetica Neue"/>
              <a:buChar char="•"/>
              <a:defRPr sz="3467"/>
            </a:lvl1pPr>
            <a:lvl2pPr marL="1219170" lvl="1" indent="-474121" algn="l" rtl="0">
              <a:lnSpc>
                <a:spcPct val="100000"/>
              </a:lnSpc>
              <a:spcBef>
                <a:spcPts val="2267"/>
              </a:spcBef>
              <a:spcAft>
                <a:spcPts val="0"/>
              </a:spcAft>
              <a:buClr>
                <a:srgbClr val="FFFFFF"/>
              </a:buClr>
              <a:buSzPts val="2000"/>
              <a:buFont typeface="Helvetica Neue"/>
              <a:buChar char="-"/>
              <a:defRPr sz="3467"/>
            </a:lvl2pPr>
            <a:lvl3pPr marL="1828754" lvl="2" indent="-474121" algn="l" rtl="0">
              <a:lnSpc>
                <a:spcPct val="100000"/>
              </a:lnSpc>
              <a:spcBef>
                <a:spcPts val="2267"/>
              </a:spcBef>
              <a:spcAft>
                <a:spcPts val="0"/>
              </a:spcAft>
              <a:buClr>
                <a:srgbClr val="FFFFFF"/>
              </a:buClr>
              <a:buSzPts val="2000"/>
              <a:buFont typeface="Helvetica Neue"/>
              <a:buChar char="-"/>
              <a:defRPr sz="3467"/>
            </a:lvl3pPr>
            <a:lvl4pPr marL="2438339" lvl="3" indent="-474121" algn="l" rtl="0">
              <a:lnSpc>
                <a:spcPct val="100000"/>
              </a:lnSpc>
              <a:spcBef>
                <a:spcPts val="2267"/>
              </a:spcBef>
              <a:spcAft>
                <a:spcPts val="0"/>
              </a:spcAft>
              <a:buClr>
                <a:srgbClr val="FFFFFF"/>
              </a:buClr>
              <a:buSzPts val="2000"/>
              <a:buFont typeface="Helvetica Neue"/>
              <a:buChar char="-"/>
              <a:defRPr sz="3467"/>
            </a:lvl4pPr>
            <a:lvl5pPr marL="3047924" lvl="4" indent="-474121" algn="l" rtl="0">
              <a:lnSpc>
                <a:spcPct val="100000"/>
              </a:lnSpc>
              <a:spcBef>
                <a:spcPts val="2267"/>
              </a:spcBef>
              <a:spcAft>
                <a:spcPts val="0"/>
              </a:spcAft>
              <a:buClr>
                <a:srgbClr val="FFFFFF"/>
              </a:buClr>
              <a:buSzPts val="2000"/>
              <a:buFont typeface="Helvetica Neue"/>
              <a:buChar char="-"/>
              <a:defRPr sz="3467"/>
            </a:lvl5pPr>
            <a:lvl6pPr marL="3657509" lvl="5" indent="-347125" algn="l" rtl="0">
              <a:lnSpc>
                <a:spcPct val="100000"/>
              </a:lnSpc>
              <a:spcBef>
                <a:spcPts val="2267"/>
              </a:spcBef>
              <a:spcAft>
                <a:spcPts val="0"/>
              </a:spcAft>
              <a:buClr>
                <a:srgbClr val="FFFFFF"/>
              </a:buClr>
              <a:buSzPts val="500"/>
              <a:buChar char="•"/>
              <a:defRPr/>
            </a:lvl6pPr>
            <a:lvl7pPr marL="4267093" lvl="6" indent="-347125" algn="l" rtl="0">
              <a:lnSpc>
                <a:spcPct val="100000"/>
              </a:lnSpc>
              <a:spcBef>
                <a:spcPts val="2267"/>
              </a:spcBef>
              <a:spcAft>
                <a:spcPts val="0"/>
              </a:spcAft>
              <a:buClr>
                <a:srgbClr val="FFFFFF"/>
              </a:buClr>
              <a:buSzPts val="500"/>
              <a:buChar char="•"/>
              <a:defRPr/>
            </a:lvl7pPr>
            <a:lvl8pPr marL="4876678" lvl="7" indent="-347125" algn="l" rtl="0">
              <a:lnSpc>
                <a:spcPct val="100000"/>
              </a:lnSpc>
              <a:spcBef>
                <a:spcPts val="2267"/>
              </a:spcBef>
              <a:spcAft>
                <a:spcPts val="0"/>
              </a:spcAft>
              <a:buClr>
                <a:srgbClr val="FFFFFF"/>
              </a:buClr>
              <a:buSzPts val="500"/>
              <a:buChar char="•"/>
              <a:defRPr/>
            </a:lvl8pPr>
            <a:lvl9pPr marL="5486263" lvl="8" indent="-347125" algn="l" rtl="0">
              <a:lnSpc>
                <a:spcPct val="100000"/>
              </a:lnSpc>
              <a:spcBef>
                <a:spcPts val="2267"/>
              </a:spcBef>
              <a:spcAft>
                <a:spcPts val="0"/>
              </a:spcAft>
              <a:buClr>
                <a:srgbClr val="FFFFFF"/>
              </a:buClr>
              <a:buSzPts val="500"/>
              <a:buChar char="•"/>
              <a:defRPr/>
            </a:lvl9pPr>
          </a:lstStyle>
          <a:p>
            <a:endParaRPr/>
          </a:p>
        </p:txBody>
      </p:sp>
      <p:sp>
        <p:nvSpPr>
          <p:cNvPr id="92" name="Google Shape;92;p26"/>
          <p:cNvSpPr>
            <a:spLocks noGrp="1"/>
          </p:cNvSpPr>
          <p:nvPr>
            <p:ph type="pic" idx="2"/>
          </p:nvPr>
        </p:nvSpPr>
        <p:spPr>
          <a:xfrm>
            <a:off x="5461000" y="127000"/>
            <a:ext cx="9061600" cy="6858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67"/>
              </a:spcBef>
              <a:spcAft>
                <a:spcPts val="0"/>
              </a:spcAft>
              <a:buClr>
                <a:srgbClr val="FFFFFF"/>
              </a:buClr>
              <a:buSzPts val="1700"/>
              <a:buFont typeface="Helvetica Neue"/>
              <a:buChar char="•"/>
              <a:defRPr sz="3067"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2267"/>
              </a:spcBef>
              <a:spcAft>
                <a:spcPts val="0"/>
              </a:spcAft>
              <a:buClr>
                <a:srgbClr val="FFFFFF"/>
              </a:buClr>
              <a:buSzPts val="1700"/>
              <a:buFont typeface="Helvetica Neue"/>
              <a:buChar char="•"/>
              <a:defRPr sz="3067"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2267"/>
              </a:spcBef>
              <a:spcAft>
                <a:spcPts val="0"/>
              </a:spcAft>
              <a:buClr>
                <a:srgbClr val="FFFFFF"/>
              </a:buClr>
              <a:buSzPts val="1700"/>
              <a:buFont typeface="Helvetica Neue"/>
              <a:buChar char="•"/>
              <a:defRPr sz="3067"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2267"/>
              </a:spcBef>
              <a:spcAft>
                <a:spcPts val="0"/>
              </a:spcAft>
              <a:buClr>
                <a:srgbClr val="FFFFFF"/>
              </a:buClr>
              <a:buSzPts val="1700"/>
              <a:buFont typeface="Helvetica Neue"/>
              <a:buChar char="•"/>
              <a:defRPr sz="3067"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2267"/>
              </a:spcBef>
              <a:spcAft>
                <a:spcPts val="0"/>
              </a:spcAft>
              <a:buClr>
                <a:srgbClr val="FFFFFF"/>
              </a:buClr>
              <a:buSzPts val="1700"/>
              <a:buFont typeface="Helvetica Neue"/>
              <a:buChar char="•"/>
              <a:defRPr sz="3067"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2267"/>
              </a:spcBef>
              <a:spcAft>
                <a:spcPts val="0"/>
              </a:spcAft>
              <a:buClr>
                <a:srgbClr val="FFFFFF"/>
              </a:buClr>
              <a:buSzPts val="1700"/>
              <a:buFont typeface="Helvetica Neue"/>
              <a:buChar char="•"/>
              <a:defRPr sz="3067"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2267"/>
              </a:spcBef>
              <a:spcAft>
                <a:spcPts val="0"/>
              </a:spcAft>
              <a:buClr>
                <a:srgbClr val="FFFFFF"/>
              </a:buClr>
              <a:buSzPts val="1700"/>
              <a:buFont typeface="Helvetica Neue"/>
              <a:buChar char="•"/>
              <a:defRPr sz="3067"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2267"/>
              </a:spcBef>
              <a:spcAft>
                <a:spcPts val="0"/>
              </a:spcAft>
              <a:buClr>
                <a:srgbClr val="FFFFFF"/>
              </a:buClr>
              <a:buSzPts val="1700"/>
              <a:buFont typeface="Helvetica Neue"/>
              <a:buChar char="•"/>
              <a:defRPr sz="3067"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2267"/>
              </a:spcBef>
              <a:spcAft>
                <a:spcPts val="0"/>
              </a:spcAft>
              <a:buClr>
                <a:srgbClr val="FFFFFF"/>
              </a:buClr>
              <a:buSzPts val="1700"/>
              <a:buFont typeface="Helvetica Neue"/>
              <a:buChar char="•"/>
              <a:defRPr sz="3067" b="0" i="0" u="none" strike="noStrike" cap="none">
                <a:solidFill>
                  <a:srgbClr val="FFFFFF"/>
                </a:solidFill>
                <a:latin typeface="Helvetica Neue"/>
                <a:ea typeface="Helvetica Neue"/>
                <a:cs typeface="Helvetica Neue"/>
                <a:sym typeface="Helvetica Neue"/>
              </a:defRPr>
            </a:lvl9pPr>
          </a:lstStyle>
          <a:p>
            <a:endParaRPr/>
          </a:p>
        </p:txBody>
      </p:sp>
      <p:sp>
        <p:nvSpPr>
          <p:cNvPr id="93" name="Google Shape;93;p26"/>
          <p:cNvSpPr txBox="1">
            <a:spLocks noGrp="1"/>
          </p:cNvSpPr>
          <p:nvPr>
            <p:ph type="body" idx="3"/>
          </p:nvPr>
        </p:nvSpPr>
        <p:spPr>
          <a:xfrm>
            <a:off x="618405" y="494460"/>
            <a:ext cx="6898000" cy="2176800"/>
          </a:xfrm>
          <a:prstGeom prst="rect">
            <a:avLst/>
          </a:prstGeom>
          <a:noFill/>
          <a:ln>
            <a:noFill/>
          </a:ln>
        </p:spPr>
        <p:txBody>
          <a:bodyPr spcFirstLastPara="1" wrap="square" lIns="25100" tIns="25100" rIns="25100" bIns="25100" anchor="t" anchorCtr="0">
            <a:noAutofit/>
          </a:bodyPr>
          <a:lstStyle>
            <a:lvl1pPr marL="609585" lvl="0" indent="-304792" algn="l" rtl="0">
              <a:lnSpc>
                <a:spcPct val="100000"/>
              </a:lnSpc>
              <a:spcBef>
                <a:spcPts val="0"/>
              </a:spcBef>
              <a:spcAft>
                <a:spcPts val="0"/>
              </a:spcAft>
              <a:buClr>
                <a:srgbClr val="FFFFFF"/>
              </a:buClr>
              <a:buSzPts val="3800"/>
              <a:buFont typeface="Helvetica Neue"/>
              <a:buNone/>
              <a:defRPr sz="5067" b="1"/>
            </a:lvl1pPr>
            <a:lvl2pPr marL="1219170" lvl="1" indent="-347125" algn="l" rtl="0">
              <a:lnSpc>
                <a:spcPct val="100000"/>
              </a:lnSpc>
              <a:spcBef>
                <a:spcPts val="2267"/>
              </a:spcBef>
              <a:spcAft>
                <a:spcPts val="0"/>
              </a:spcAft>
              <a:buClr>
                <a:srgbClr val="FFFFFF"/>
              </a:buClr>
              <a:buSzPts val="500"/>
              <a:buChar char="•"/>
              <a:defRPr/>
            </a:lvl2pPr>
            <a:lvl3pPr marL="1828754" lvl="2" indent="-347125" algn="l" rtl="0">
              <a:lnSpc>
                <a:spcPct val="100000"/>
              </a:lnSpc>
              <a:spcBef>
                <a:spcPts val="2267"/>
              </a:spcBef>
              <a:spcAft>
                <a:spcPts val="0"/>
              </a:spcAft>
              <a:buClr>
                <a:srgbClr val="FFFFFF"/>
              </a:buClr>
              <a:buSzPts val="500"/>
              <a:buChar char="•"/>
              <a:defRPr/>
            </a:lvl3pPr>
            <a:lvl4pPr marL="2438339" lvl="3" indent="-347125" algn="l" rtl="0">
              <a:lnSpc>
                <a:spcPct val="100000"/>
              </a:lnSpc>
              <a:spcBef>
                <a:spcPts val="2267"/>
              </a:spcBef>
              <a:spcAft>
                <a:spcPts val="0"/>
              </a:spcAft>
              <a:buClr>
                <a:srgbClr val="FFFFFF"/>
              </a:buClr>
              <a:buSzPts val="500"/>
              <a:buChar char="•"/>
              <a:defRPr/>
            </a:lvl4pPr>
            <a:lvl5pPr marL="3047924" lvl="4" indent="-347125" algn="l" rtl="0">
              <a:lnSpc>
                <a:spcPct val="100000"/>
              </a:lnSpc>
              <a:spcBef>
                <a:spcPts val="2267"/>
              </a:spcBef>
              <a:spcAft>
                <a:spcPts val="0"/>
              </a:spcAft>
              <a:buClr>
                <a:srgbClr val="FFFFFF"/>
              </a:buClr>
              <a:buSzPts val="500"/>
              <a:buChar char="•"/>
              <a:defRPr/>
            </a:lvl5pPr>
            <a:lvl6pPr marL="3657509" lvl="5" indent="-347125" algn="l" rtl="0">
              <a:lnSpc>
                <a:spcPct val="100000"/>
              </a:lnSpc>
              <a:spcBef>
                <a:spcPts val="2267"/>
              </a:spcBef>
              <a:spcAft>
                <a:spcPts val="0"/>
              </a:spcAft>
              <a:buClr>
                <a:srgbClr val="FFFFFF"/>
              </a:buClr>
              <a:buSzPts val="500"/>
              <a:buChar char="•"/>
              <a:defRPr/>
            </a:lvl6pPr>
            <a:lvl7pPr marL="4267093" lvl="6" indent="-347125" algn="l" rtl="0">
              <a:lnSpc>
                <a:spcPct val="100000"/>
              </a:lnSpc>
              <a:spcBef>
                <a:spcPts val="2267"/>
              </a:spcBef>
              <a:spcAft>
                <a:spcPts val="0"/>
              </a:spcAft>
              <a:buClr>
                <a:srgbClr val="FFFFFF"/>
              </a:buClr>
              <a:buSzPts val="500"/>
              <a:buChar char="•"/>
              <a:defRPr/>
            </a:lvl7pPr>
            <a:lvl8pPr marL="4876678" lvl="7" indent="-347125" algn="l" rtl="0">
              <a:lnSpc>
                <a:spcPct val="100000"/>
              </a:lnSpc>
              <a:spcBef>
                <a:spcPts val="2267"/>
              </a:spcBef>
              <a:spcAft>
                <a:spcPts val="0"/>
              </a:spcAft>
              <a:buClr>
                <a:srgbClr val="FFFFFF"/>
              </a:buClr>
              <a:buSzPts val="500"/>
              <a:buChar char="•"/>
              <a:defRPr/>
            </a:lvl8pPr>
            <a:lvl9pPr marL="5486263" lvl="8" indent="-347125" algn="l" rtl="0">
              <a:lnSpc>
                <a:spcPct val="100000"/>
              </a:lnSpc>
              <a:spcBef>
                <a:spcPts val="2267"/>
              </a:spcBef>
              <a:spcAft>
                <a:spcPts val="0"/>
              </a:spcAft>
              <a:buClr>
                <a:srgbClr val="FFFFFF"/>
              </a:buClr>
              <a:buSzPts val="500"/>
              <a:buChar char="•"/>
              <a:defRPr/>
            </a:lvl9pPr>
          </a:lstStyle>
          <a:p>
            <a:endParaRPr/>
          </a:p>
        </p:txBody>
      </p:sp>
      <p:sp>
        <p:nvSpPr>
          <p:cNvPr id="94" name="Google Shape;94;p26"/>
          <p:cNvSpPr txBox="1">
            <a:spLocks noGrp="1"/>
          </p:cNvSpPr>
          <p:nvPr>
            <p:ph type="sldNum" idx="12"/>
          </p:nvPr>
        </p:nvSpPr>
        <p:spPr>
          <a:xfrm>
            <a:off x="5977457" y="6313011"/>
            <a:ext cx="228800" cy="232000"/>
          </a:xfrm>
          <a:prstGeom prst="rect">
            <a:avLst/>
          </a:prstGeom>
          <a:noFill/>
          <a:ln>
            <a:noFill/>
          </a:ln>
        </p:spPr>
        <p:txBody>
          <a:bodyPr spcFirstLastPara="1" wrap="square" lIns="25100" tIns="25100" rIns="25100" bIns="25100" anchor="t" anchorCtr="0">
            <a:noAutofit/>
          </a:bodyPr>
          <a:lstStyle>
            <a:lvl1pPr marL="0" marR="0" lvl="0" indent="0" algn="ctr" rtl="0">
              <a:lnSpc>
                <a:spcPct val="100000"/>
              </a:lnSpc>
              <a:spcBef>
                <a:spcPts val="0"/>
              </a:spcBef>
              <a:spcAft>
                <a:spcPts val="0"/>
              </a:spcAft>
              <a:buClr>
                <a:srgbClr val="000000"/>
              </a:buClr>
              <a:buSzPts val="800"/>
              <a:buFont typeface="Helvetica Neue"/>
              <a:buNone/>
              <a:defRPr sz="1067"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800"/>
              <a:buFont typeface="Helvetica Neue"/>
              <a:buNone/>
              <a:defRPr sz="1067"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800"/>
              <a:buFont typeface="Helvetica Neue"/>
              <a:buNone/>
              <a:defRPr sz="1067"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800"/>
              <a:buFont typeface="Helvetica Neue"/>
              <a:buNone/>
              <a:defRPr sz="1067"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800"/>
              <a:buFont typeface="Helvetica Neue"/>
              <a:buNone/>
              <a:defRPr sz="1067"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800"/>
              <a:buFont typeface="Helvetica Neue"/>
              <a:buNone/>
              <a:defRPr sz="1067"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800"/>
              <a:buFont typeface="Helvetica Neue"/>
              <a:buNone/>
              <a:defRPr sz="1067"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800"/>
              <a:buFont typeface="Helvetica Neue"/>
              <a:buNone/>
              <a:defRPr sz="1067"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800"/>
              <a:buFont typeface="Helvetica Neue"/>
              <a:buNone/>
              <a:defRPr sz="1067"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539567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ig Title - White">
  <p:cSld name="Big Title - White">
    <p:spTree>
      <p:nvGrpSpPr>
        <p:cNvPr id="1" name="Shape 670"/>
        <p:cNvGrpSpPr/>
        <p:nvPr/>
      </p:nvGrpSpPr>
      <p:grpSpPr>
        <a:xfrm>
          <a:off x="0" y="0"/>
          <a:ext cx="0" cy="0"/>
          <a:chOff x="0" y="0"/>
          <a:chExt cx="0" cy="0"/>
        </a:xfrm>
      </p:grpSpPr>
      <p:sp>
        <p:nvSpPr>
          <p:cNvPr id="671" name="Google Shape;671;p129"/>
          <p:cNvSpPr txBox="1">
            <a:spLocks noGrp="1"/>
          </p:cNvSpPr>
          <p:nvPr>
            <p:ph type="title"/>
          </p:nvPr>
        </p:nvSpPr>
        <p:spPr>
          <a:xfrm>
            <a:off x="609600" y="685800"/>
            <a:ext cx="10972800" cy="5486400"/>
          </a:xfrm>
          <a:prstGeom prst="rect">
            <a:avLst/>
          </a:prstGeom>
          <a:noFill/>
          <a:ln>
            <a:noFill/>
          </a:ln>
        </p:spPr>
        <p:txBody>
          <a:bodyPr spcFirstLastPara="1" wrap="square" lIns="19050" tIns="19050" rIns="19050" bIns="19050" anchor="ctr" anchorCtr="0">
            <a:noAutofit/>
          </a:bodyPr>
          <a:lstStyle>
            <a:lvl1pPr lvl="0" algn="l" rtl="0">
              <a:lnSpc>
                <a:spcPct val="133593"/>
              </a:lnSpc>
              <a:spcBef>
                <a:spcPts val="0"/>
              </a:spcBef>
              <a:spcAft>
                <a:spcPts val="0"/>
              </a:spcAft>
              <a:buClr>
                <a:srgbClr val="22282E"/>
              </a:buClr>
              <a:buSzPts val="4800"/>
              <a:buFont typeface="Arial"/>
              <a:buNone/>
              <a:defRPr sz="6400">
                <a:solidFill>
                  <a:srgbClr val="22282E"/>
                </a:solidFill>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endParaRPr/>
          </a:p>
        </p:txBody>
      </p:sp>
      <p:sp>
        <p:nvSpPr>
          <p:cNvPr id="672" name="Google Shape;672;p129"/>
          <p:cNvSpPr txBox="1">
            <a:spLocks noGrp="1"/>
          </p:cNvSpPr>
          <p:nvPr>
            <p:ph type="sldNum" idx="12"/>
          </p:nvPr>
        </p:nvSpPr>
        <p:spPr>
          <a:xfrm>
            <a:off x="8372712" y="6180173"/>
            <a:ext cx="364800" cy="3524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a:solidFill>
                  <a:srgbClr val="000000"/>
                </a:solidFill>
              </a:defRPr>
            </a:lvl1pPr>
            <a:lvl2pPr marL="0" marR="0" lvl="1" indent="0" algn="r" rtl="0">
              <a:lnSpc>
                <a:spcPct val="100000"/>
              </a:lnSpc>
              <a:spcBef>
                <a:spcPts val="0"/>
              </a:spcBef>
              <a:spcAft>
                <a:spcPts val="0"/>
              </a:spcAft>
              <a:buClr>
                <a:srgbClr val="000000"/>
              </a:buClr>
              <a:buSzPts val="1200"/>
              <a:buFont typeface="Arial"/>
              <a:buNone/>
              <a:defRPr sz="1600">
                <a:solidFill>
                  <a:srgbClr val="000000"/>
                </a:solidFill>
              </a:defRPr>
            </a:lvl2pPr>
            <a:lvl3pPr marL="0" marR="0" lvl="2" indent="0" algn="r" rtl="0">
              <a:lnSpc>
                <a:spcPct val="100000"/>
              </a:lnSpc>
              <a:spcBef>
                <a:spcPts val="0"/>
              </a:spcBef>
              <a:spcAft>
                <a:spcPts val="0"/>
              </a:spcAft>
              <a:buClr>
                <a:srgbClr val="000000"/>
              </a:buClr>
              <a:buSzPts val="1200"/>
              <a:buFont typeface="Arial"/>
              <a:buNone/>
              <a:defRPr sz="1600">
                <a:solidFill>
                  <a:srgbClr val="000000"/>
                </a:solidFill>
              </a:defRPr>
            </a:lvl3pPr>
            <a:lvl4pPr marL="0" marR="0" lvl="3" indent="0" algn="r" rtl="0">
              <a:lnSpc>
                <a:spcPct val="100000"/>
              </a:lnSpc>
              <a:spcBef>
                <a:spcPts val="0"/>
              </a:spcBef>
              <a:spcAft>
                <a:spcPts val="0"/>
              </a:spcAft>
              <a:buClr>
                <a:srgbClr val="000000"/>
              </a:buClr>
              <a:buSzPts val="1200"/>
              <a:buFont typeface="Arial"/>
              <a:buNone/>
              <a:defRPr sz="1600">
                <a:solidFill>
                  <a:srgbClr val="000000"/>
                </a:solidFill>
              </a:defRPr>
            </a:lvl4pPr>
            <a:lvl5pPr marL="0" marR="0" lvl="4" indent="0" algn="r" rtl="0">
              <a:lnSpc>
                <a:spcPct val="100000"/>
              </a:lnSpc>
              <a:spcBef>
                <a:spcPts val="0"/>
              </a:spcBef>
              <a:spcAft>
                <a:spcPts val="0"/>
              </a:spcAft>
              <a:buClr>
                <a:srgbClr val="000000"/>
              </a:buClr>
              <a:buSzPts val="1200"/>
              <a:buFont typeface="Arial"/>
              <a:buNone/>
              <a:defRPr sz="1600">
                <a:solidFill>
                  <a:srgbClr val="000000"/>
                </a:solidFill>
              </a:defRPr>
            </a:lvl5pPr>
            <a:lvl6pPr marL="0" marR="0" lvl="5" indent="0" algn="r" rtl="0">
              <a:lnSpc>
                <a:spcPct val="100000"/>
              </a:lnSpc>
              <a:spcBef>
                <a:spcPts val="0"/>
              </a:spcBef>
              <a:spcAft>
                <a:spcPts val="0"/>
              </a:spcAft>
              <a:buClr>
                <a:srgbClr val="000000"/>
              </a:buClr>
              <a:buSzPts val="1200"/>
              <a:buFont typeface="Arial"/>
              <a:buNone/>
              <a:defRPr sz="1600">
                <a:solidFill>
                  <a:srgbClr val="000000"/>
                </a:solidFill>
              </a:defRPr>
            </a:lvl6pPr>
            <a:lvl7pPr marL="0" marR="0" lvl="6" indent="0" algn="r" rtl="0">
              <a:lnSpc>
                <a:spcPct val="100000"/>
              </a:lnSpc>
              <a:spcBef>
                <a:spcPts val="0"/>
              </a:spcBef>
              <a:spcAft>
                <a:spcPts val="0"/>
              </a:spcAft>
              <a:buClr>
                <a:srgbClr val="000000"/>
              </a:buClr>
              <a:buSzPts val="1200"/>
              <a:buFont typeface="Arial"/>
              <a:buNone/>
              <a:defRPr sz="1600">
                <a:solidFill>
                  <a:srgbClr val="000000"/>
                </a:solidFill>
              </a:defRPr>
            </a:lvl7pPr>
            <a:lvl8pPr marL="0" marR="0" lvl="7" indent="0" algn="r" rtl="0">
              <a:lnSpc>
                <a:spcPct val="100000"/>
              </a:lnSpc>
              <a:spcBef>
                <a:spcPts val="0"/>
              </a:spcBef>
              <a:spcAft>
                <a:spcPts val="0"/>
              </a:spcAft>
              <a:buClr>
                <a:srgbClr val="000000"/>
              </a:buClr>
              <a:buSzPts val="1200"/>
              <a:buFont typeface="Arial"/>
              <a:buNone/>
              <a:defRPr sz="1600">
                <a:solidFill>
                  <a:srgbClr val="000000"/>
                </a:solidFill>
              </a:defRPr>
            </a:lvl8pPr>
            <a:lvl9pPr marL="0" marR="0" lvl="8" indent="0" algn="r" rtl="0">
              <a:lnSpc>
                <a:spcPct val="100000"/>
              </a:lnSpc>
              <a:spcBef>
                <a:spcPts val="0"/>
              </a:spcBef>
              <a:spcAft>
                <a:spcPts val="0"/>
              </a:spcAft>
              <a:buClr>
                <a:srgbClr val="000000"/>
              </a:buClr>
              <a:buSzPts val="1200"/>
              <a:buFont typeface="Arial"/>
              <a:buNone/>
              <a:defRPr sz="1600">
                <a:solidFill>
                  <a:srgbClr val="000000"/>
                </a:solidFill>
              </a:defRPr>
            </a:lvl9pPr>
          </a:lstStyle>
          <a:p>
            <a:fld id="{00000000-1234-1234-1234-123412341234}" type="slidenum">
              <a:rPr lang="en" smtClean="0"/>
              <a:pPr/>
              <a:t>‹#›</a:t>
            </a:fld>
            <a:endParaRPr lang="en" sz="1333">
              <a:solidFill>
                <a:srgbClr val="585858"/>
              </a:solidFill>
            </a:endParaRPr>
          </a:p>
        </p:txBody>
      </p:sp>
    </p:spTree>
    <p:extLst>
      <p:ext uri="{BB962C8B-B14F-4D97-AF65-F5344CB8AC3E}">
        <p14:creationId xmlns:p14="http://schemas.microsoft.com/office/powerpoint/2010/main" val="34178018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plit - Light">
  <p:cSld name="Split - Light">
    <p:bg>
      <p:bgPr>
        <a:solidFill>
          <a:srgbClr val="F6F8FA"/>
        </a:solidFill>
        <a:effectLst/>
      </p:bgPr>
    </p:bg>
    <p:spTree>
      <p:nvGrpSpPr>
        <p:cNvPr id="1" name="Shape 4522"/>
        <p:cNvGrpSpPr/>
        <p:nvPr/>
      </p:nvGrpSpPr>
      <p:grpSpPr>
        <a:xfrm>
          <a:off x="0" y="0"/>
          <a:ext cx="0" cy="0"/>
          <a:chOff x="0" y="0"/>
          <a:chExt cx="0" cy="0"/>
        </a:xfrm>
      </p:grpSpPr>
      <p:sp>
        <p:nvSpPr>
          <p:cNvPr id="4523" name="Google Shape;4523;p712"/>
          <p:cNvSpPr/>
          <p:nvPr/>
        </p:nvSpPr>
        <p:spPr>
          <a:xfrm>
            <a:off x="6096000" y="0"/>
            <a:ext cx="6096000" cy="6858000"/>
          </a:xfrm>
          <a:prstGeom prst="rect">
            <a:avLst/>
          </a:prstGeom>
          <a:solidFill>
            <a:srgbClr val="FFFFFF"/>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600" b="0" i="0" u="none" strike="noStrike" cap="none">
              <a:solidFill>
                <a:srgbClr val="FFFFFF"/>
              </a:solidFill>
              <a:latin typeface="Helvetica Neue"/>
              <a:ea typeface="Helvetica Neue"/>
              <a:cs typeface="Helvetica Neue"/>
              <a:sym typeface="Helvetica Neue"/>
            </a:endParaRPr>
          </a:p>
        </p:txBody>
      </p:sp>
      <p:sp>
        <p:nvSpPr>
          <p:cNvPr id="4524" name="Google Shape;4524;p712"/>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24292E"/>
              </a:buClr>
              <a:buSzPts val="3000"/>
              <a:buFont typeface="Helvetica Neue"/>
              <a:buNone/>
              <a:defRPr sz="4000">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endParaRPr/>
          </a:p>
        </p:txBody>
      </p:sp>
      <p:sp>
        <p:nvSpPr>
          <p:cNvPr id="4525" name="Google Shape;4525;p712"/>
          <p:cNvSpPr txBox="1">
            <a:spLocks noGrp="1"/>
          </p:cNvSpPr>
          <p:nvPr>
            <p:ph type="body" idx="1"/>
          </p:nvPr>
        </p:nvSpPr>
        <p:spPr>
          <a:xfrm>
            <a:off x="609600" y="2438400"/>
            <a:ext cx="5108400" cy="3718400"/>
          </a:xfrm>
          <a:prstGeom prst="rect">
            <a:avLst/>
          </a:prstGeom>
        </p:spPr>
        <p:txBody>
          <a:bodyPr spcFirstLastPara="1" wrap="square" lIns="91400" tIns="91400" rIns="91400" bIns="91400" anchor="t" anchorCtr="0">
            <a:noAutofit/>
          </a:bodyPr>
          <a:lstStyle>
            <a:lvl1pPr marL="609585" lvl="0" indent="-457189" rtl="0">
              <a:spcBef>
                <a:spcPts val="0"/>
              </a:spcBef>
              <a:spcAft>
                <a:spcPts val="0"/>
              </a:spcAft>
              <a:buClr>
                <a:srgbClr val="24292E"/>
              </a:buClr>
              <a:buSzPts val="1800"/>
              <a:buChar char="●"/>
              <a:defRPr sz="2400">
                <a:solidFill>
                  <a:srgbClr val="24292E"/>
                </a:solidFill>
              </a:defRPr>
            </a:lvl1pPr>
            <a:lvl2pPr marL="1219170" lvl="1" indent="-457189" rtl="0">
              <a:spcBef>
                <a:spcPts val="533"/>
              </a:spcBef>
              <a:spcAft>
                <a:spcPts val="0"/>
              </a:spcAft>
              <a:buClr>
                <a:srgbClr val="24292E"/>
              </a:buClr>
              <a:buSzPts val="1800"/>
              <a:buChar char="○"/>
              <a:defRPr sz="2400">
                <a:solidFill>
                  <a:srgbClr val="24292E"/>
                </a:solidFill>
              </a:defRPr>
            </a:lvl2pPr>
            <a:lvl3pPr marL="1828754" lvl="2" indent="-457189" rtl="0">
              <a:spcBef>
                <a:spcPts val="533"/>
              </a:spcBef>
              <a:spcAft>
                <a:spcPts val="0"/>
              </a:spcAft>
              <a:buClr>
                <a:srgbClr val="24292E"/>
              </a:buClr>
              <a:buSzPts val="1800"/>
              <a:buChar char="■"/>
              <a:defRPr sz="2400">
                <a:solidFill>
                  <a:srgbClr val="24292E"/>
                </a:solidFill>
              </a:defRPr>
            </a:lvl3pPr>
            <a:lvl4pPr marL="2438339" lvl="3" indent="-457189" rtl="0">
              <a:spcBef>
                <a:spcPts val="533"/>
              </a:spcBef>
              <a:spcAft>
                <a:spcPts val="0"/>
              </a:spcAft>
              <a:buClr>
                <a:srgbClr val="24292E"/>
              </a:buClr>
              <a:buSzPts val="1800"/>
              <a:buChar char="●"/>
              <a:defRPr sz="2400">
                <a:solidFill>
                  <a:srgbClr val="24292E"/>
                </a:solidFill>
              </a:defRPr>
            </a:lvl4pPr>
            <a:lvl5pPr marL="3047924" lvl="4" indent="-457189" rtl="0">
              <a:spcBef>
                <a:spcPts val="533"/>
              </a:spcBef>
              <a:spcAft>
                <a:spcPts val="0"/>
              </a:spcAft>
              <a:buClr>
                <a:srgbClr val="24292E"/>
              </a:buClr>
              <a:buSzPts val="1800"/>
              <a:buChar char="○"/>
              <a:defRPr sz="2400">
                <a:solidFill>
                  <a:srgbClr val="24292E"/>
                </a:solidFill>
              </a:defRPr>
            </a:lvl5pPr>
            <a:lvl6pPr marL="3657509" lvl="5" indent="-457189" rtl="0">
              <a:spcBef>
                <a:spcPts val="533"/>
              </a:spcBef>
              <a:spcAft>
                <a:spcPts val="0"/>
              </a:spcAft>
              <a:buClr>
                <a:srgbClr val="24292E"/>
              </a:buClr>
              <a:buSzPts val="1800"/>
              <a:buChar char="■"/>
              <a:defRPr sz="2400">
                <a:solidFill>
                  <a:srgbClr val="24292E"/>
                </a:solidFill>
              </a:defRPr>
            </a:lvl6pPr>
            <a:lvl7pPr marL="4267093" lvl="6" indent="-457189" rtl="0">
              <a:spcBef>
                <a:spcPts val="533"/>
              </a:spcBef>
              <a:spcAft>
                <a:spcPts val="0"/>
              </a:spcAft>
              <a:buClr>
                <a:srgbClr val="24292E"/>
              </a:buClr>
              <a:buSzPts val="1800"/>
              <a:buChar char="●"/>
              <a:defRPr sz="2400">
                <a:solidFill>
                  <a:srgbClr val="24292E"/>
                </a:solidFill>
              </a:defRPr>
            </a:lvl7pPr>
            <a:lvl8pPr marL="4876678" lvl="7" indent="-457189" rtl="0">
              <a:spcBef>
                <a:spcPts val="533"/>
              </a:spcBef>
              <a:spcAft>
                <a:spcPts val="0"/>
              </a:spcAft>
              <a:buClr>
                <a:srgbClr val="24292E"/>
              </a:buClr>
              <a:buSzPts val="1800"/>
              <a:buChar char="○"/>
              <a:defRPr sz="2400">
                <a:solidFill>
                  <a:srgbClr val="24292E"/>
                </a:solidFill>
              </a:defRPr>
            </a:lvl8pPr>
            <a:lvl9pPr marL="5486263" lvl="8" indent="-457189" rtl="0">
              <a:spcBef>
                <a:spcPts val="533"/>
              </a:spcBef>
              <a:spcAft>
                <a:spcPts val="533"/>
              </a:spcAft>
              <a:buClr>
                <a:srgbClr val="24292E"/>
              </a:buClr>
              <a:buSzPts val="1800"/>
              <a:buChar char="■"/>
              <a:defRPr sz="2400">
                <a:solidFill>
                  <a:srgbClr val="24292E"/>
                </a:solidFill>
              </a:defRPr>
            </a:lvl9pPr>
          </a:lstStyle>
          <a:p>
            <a:endParaRPr/>
          </a:p>
        </p:txBody>
      </p:sp>
    </p:spTree>
    <p:extLst>
      <p:ext uri="{BB962C8B-B14F-4D97-AF65-F5344CB8AC3E}">
        <p14:creationId xmlns:p14="http://schemas.microsoft.com/office/powerpoint/2010/main" val="3193986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8168-82FD-FD42-91C0-D35D9405B71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07608C4-13C5-3641-B65C-CFBA443B046E}"/>
              </a:ext>
            </a:extLst>
          </p:cNvPr>
          <p:cNvSpPr>
            <a:spLocks noGrp="1"/>
          </p:cNvSpPr>
          <p:nvPr>
            <p:ph type="dt" sz="half" idx="10"/>
          </p:nvPr>
        </p:nvSpPr>
        <p:spPr/>
        <p:txBody>
          <a:bodyPr/>
          <a:lstStyle/>
          <a:p>
            <a:fld id="{3064EBEA-2DA9-D045-80E9-DFE69327C3C3}" type="datetimeFigureOut">
              <a:rPr lang="en-US" smtClean="0"/>
              <a:t>10/13/2021</a:t>
            </a:fld>
            <a:endParaRPr lang="en-US"/>
          </a:p>
        </p:txBody>
      </p:sp>
      <p:sp>
        <p:nvSpPr>
          <p:cNvPr id="4" name="Footer Placeholder 3">
            <a:extLst>
              <a:ext uri="{FF2B5EF4-FFF2-40B4-BE49-F238E27FC236}">
                <a16:creationId xmlns:a16="http://schemas.microsoft.com/office/drawing/2014/main" id="{6CA9A375-C865-1242-A209-E51239CF23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CEC421-990F-5B44-AE13-29C5CFF36314}"/>
              </a:ext>
            </a:extLst>
          </p:cNvPr>
          <p:cNvSpPr>
            <a:spLocks noGrp="1"/>
          </p:cNvSpPr>
          <p:nvPr>
            <p:ph type="sldNum" sz="quarter" idx="12"/>
          </p:nvPr>
        </p:nvSpPr>
        <p:spPr/>
        <p:txBody>
          <a:bodyPr/>
          <a:lstStyle/>
          <a:p>
            <a:fld id="{AC3E05A7-1709-EB43-8237-0E854AA5EC9B}" type="slidenum">
              <a:rPr lang="en-US" smtClean="0"/>
              <a:t>‹#›</a:t>
            </a:fld>
            <a:endParaRPr lang="en-US"/>
          </a:p>
        </p:txBody>
      </p:sp>
    </p:spTree>
    <p:extLst>
      <p:ext uri="{BB962C8B-B14F-4D97-AF65-F5344CB8AC3E}">
        <p14:creationId xmlns:p14="http://schemas.microsoft.com/office/powerpoint/2010/main" val="4172619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AF9F02-F8D8-9749-8ED7-F299F31AAD93}"/>
              </a:ext>
            </a:extLst>
          </p:cNvPr>
          <p:cNvSpPr>
            <a:spLocks noGrp="1"/>
          </p:cNvSpPr>
          <p:nvPr>
            <p:ph type="dt" sz="half" idx="10"/>
          </p:nvPr>
        </p:nvSpPr>
        <p:spPr/>
        <p:txBody>
          <a:bodyPr/>
          <a:lstStyle/>
          <a:p>
            <a:fld id="{3064EBEA-2DA9-D045-80E9-DFE69327C3C3}" type="datetimeFigureOut">
              <a:rPr lang="en-US" smtClean="0"/>
              <a:t>10/13/2021</a:t>
            </a:fld>
            <a:endParaRPr lang="en-US"/>
          </a:p>
        </p:txBody>
      </p:sp>
      <p:sp>
        <p:nvSpPr>
          <p:cNvPr id="3" name="Footer Placeholder 2">
            <a:extLst>
              <a:ext uri="{FF2B5EF4-FFF2-40B4-BE49-F238E27FC236}">
                <a16:creationId xmlns:a16="http://schemas.microsoft.com/office/drawing/2014/main" id="{B8E462AC-C5E7-5843-BF75-5F30D33EC1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BDD247-B9AF-ED44-92B3-7E17E07465A5}"/>
              </a:ext>
            </a:extLst>
          </p:cNvPr>
          <p:cNvSpPr>
            <a:spLocks noGrp="1"/>
          </p:cNvSpPr>
          <p:nvPr>
            <p:ph type="sldNum" sz="quarter" idx="12"/>
          </p:nvPr>
        </p:nvSpPr>
        <p:spPr/>
        <p:txBody>
          <a:bodyPr/>
          <a:lstStyle/>
          <a:p>
            <a:fld id="{AC3E05A7-1709-EB43-8237-0E854AA5EC9B}" type="slidenum">
              <a:rPr lang="en-US" smtClean="0"/>
              <a:t>‹#›</a:t>
            </a:fld>
            <a:endParaRPr lang="en-US"/>
          </a:p>
        </p:txBody>
      </p:sp>
    </p:spTree>
    <p:extLst>
      <p:ext uri="{BB962C8B-B14F-4D97-AF65-F5344CB8AC3E}">
        <p14:creationId xmlns:p14="http://schemas.microsoft.com/office/powerpoint/2010/main" val="3856272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AB1BB-D39C-5F41-9866-3CC0233DC3C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E7C9478-AD0A-9546-A159-74CF573129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3C7B8A1-1F92-EB4C-BA0B-376278BFE1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35AF90A-EB1B-674B-AEBD-53E8FEA1FFC6}"/>
              </a:ext>
            </a:extLst>
          </p:cNvPr>
          <p:cNvSpPr>
            <a:spLocks noGrp="1"/>
          </p:cNvSpPr>
          <p:nvPr>
            <p:ph type="dt" sz="half" idx="10"/>
          </p:nvPr>
        </p:nvSpPr>
        <p:spPr/>
        <p:txBody>
          <a:bodyPr/>
          <a:lstStyle/>
          <a:p>
            <a:fld id="{3064EBEA-2DA9-D045-80E9-DFE69327C3C3}" type="datetimeFigureOut">
              <a:rPr lang="en-US" smtClean="0"/>
              <a:t>10/13/2021</a:t>
            </a:fld>
            <a:endParaRPr lang="en-US"/>
          </a:p>
        </p:txBody>
      </p:sp>
      <p:sp>
        <p:nvSpPr>
          <p:cNvPr id="6" name="Footer Placeholder 5">
            <a:extLst>
              <a:ext uri="{FF2B5EF4-FFF2-40B4-BE49-F238E27FC236}">
                <a16:creationId xmlns:a16="http://schemas.microsoft.com/office/drawing/2014/main" id="{D51E1085-11E0-DB47-920A-A185C52A68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DB5BA0-089D-7A4E-8DDB-932D7F8FBAC4}"/>
              </a:ext>
            </a:extLst>
          </p:cNvPr>
          <p:cNvSpPr>
            <a:spLocks noGrp="1"/>
          </p:cNvSpPr>
          <p:nvPr>
            <p:ph type="sldNum" sz="quarter" idx="12"/>
          </p:nvPr>
        </p:nvSpPr>
        <p:spPr/>
        <p:txBody>
          <a:bodyPr/>
          <a:lstStyle/>
          <a:p>
            <a:fld id="{AC3E05A7-1709-EB43-8237-0E854AA5EC9B}" type="slidenum">
              <a:rPr lang="en-US" smtClean="0"/>
              <a:t>‹#›</a:t>
            </a:fld>
            <a:endParaRPr lang="en-US"/>
          </a:p>
        </p:txBody>
      </p:sp>
    </p:spTree>
    <p:extLst>
      <p:ext uri="{BB962C8B-B14F-4D97-AF65-F5344CB8AC3E}">
        <p14:creationId xmlns:p14="http://schemas.microsoft.com/office/powerpoint/2010/main" val="1035171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A4D3-0227-2941-92A7-D05DC35684B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5592878-41FC-334C-8296-10DDD4CDB3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ADE64E-1ECA-3849-A807-5855A3253F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11432D8-EA08-3C47-B715-8316110C1224}"/>
              </a:ext>
            </a:extLst>
          </p:cNvPr>
          <p:cNvSpPr>
            <a:spLocks noGrp="1"/>
          </p:cNvSpPr>
          <p:nvPr>
            <p:ph type="dt" sz="half" idx="10"/>
          </p:nvPr>
        </p:nvSpPr>
        <p:spPr/>
        <p:txBody>
          <a:bodyPr/>
          <a:lstStyle/>
          <a:p>
            <a:fld id="{3064EBEA-2DA9-D045-80E9-DFE69327C3C3}" type="datetimeFigureOut">
              <a:rPr lang="en-US" smtClean="0"/>
              <a:t>10/13/2021</a:t>
            </a:fld>
            <a:endParaRPr lang="en-US"/>
          </a:p>
        </p:txBody>
      </p:sp>
      <p:sp>
        <p:nvSpPr>
          <p:cNvPr id="6" name="Footer Placeholder 5">
            <a:extLst>
              <a:ext uri="{FF2B5EF4-FFF2-40B4-BE49-F238E27FC236}">
                <a16:creationId xmlns:a16="http://schemas.microsoft.com/office/drawing/2014/main" id="{8C820600-6445-324A-91FE-35455F8817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0FD007-A304-7443-87DE-2468B6FEE4F0}"/>
              </a:ext>
            </a:extLst>
          </p:cNvPr>
          <p:cNvSpPr>
            <a:spLocks noGrp="1"/>
          </p:cNvSpPr>
          <p:nvPr>
            <p:ph type="sldNum" sz="quarter" idx="12"/>
          </p:nvPr>
        </p:nvSpPr>
        <p:spPr/>
        <p:txBody>
          <a:bodyPr/>
          <a:lstStyle/>
          <a:p>
            <a:fld id="{AC3E05A7-1709-EB43-8237-0E854AA5EC9B}" type="slidenum">
              <a:rPr lang="en-US" smtClean="0"/>
              <a:t>‹#›</a:t>
            </a:fld>
            <a:endParaRPr lang="en-US"/>
          </a:p>
        </p:txBody>
      </p:sp>
    </p:spTree>
    <p:extLst>
      <p:ext uri="{BB962C8B-B14F-4D97-AF65-F5344CB8AC3E}">
        <p14:creationId xmlns:p14="http://schemas.microsoft.com/office/powerpoint/2010/main" val="1749118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theme" Target="../theme/theme2.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image" Target="../media/image1.png"/><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0" Type="http://schemas.openxmlformats.org/officeDocument/2006/relationships/slideLayout" Target="../slideLayouts/slideLayout32.xml"/><Relationship Id="rId41"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653954-C994-444C-BBAA-395C0363B8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E296127-E6AA-F64C-9F38-13E3ED2456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68FE7AC-03EB-1842-91DD-AF4D7DDD16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64EBEA-2DA9-D045-80E9-DFE69327C3C3}" type="datetimeFigureOut">
              <a:rPr lang="en-US" smtClean="0"/>
              <a:t>10/13/2021</a:t>
            </a:fld>
            <a:endParaRPr lang="en-US"/>
          </a:p>
        </p:txBody>
      </p:sp>
      <p:sp>
        <p:nvSpPr>
          <p:cNvPr id="5" name="Footer Placeholder 4">
            <a:extLst>
              <a:ext uri="{FF2B5EF4-FFF2-40B4-BE49-F238E27FC236}">
                <a16:creationId xmlns:a16="http://schemas.microsoft.com/office/drawing/2014/main" id="{174DAEC3-B871-7544-9C91-8152D66583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2EF63F-0804-3E46-8F76-FB434354B1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3E05A7-1709-EB43-8237-0E854AA5EC9B}" type="slidenum">
              <a:rPr lang="en-US" smtClean="0"/>
              <a:t>‹#›</a:t>
            </a:fld>
            <a:endParaRPr lang="en-US"/>
          </a:p>
        </p:txBody>
      </p:sp>
    </p:spTree>
    <p:extLst>
      <p:ext uri="{BB962C8B-B14F-4D97-AF65-F5344CB8AC3E}">
        <p14:creationId xmlns:p14="http://schemas.microsoft.com/office/powerpoint/2010/main" val="1238658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1"/>
            <a:ext cx="1127880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78805" cy="178493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687918" y="2860686"/>
            <a:ext cx="6843271" cy="1164777"/>
          </a:xfrm>
          <a:prstGeom prst="rect">
            <a:avLst/>
          </a:prstGeom>
        </p:spPr>
      </p:pic>
    </p:spTree>
    <p:extLst>
      <p:ext uri="{BB962C8B-B14F-4D97-AF65-F5344CB8AC3E}">
        <p14:creationId xmlns:p14="http://schemas.microsoft.com/office/powerpoint/2010/main" val="44173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transition>
    <p:fade/>
  </p:transition>
  <p:hf hdr="0" dt="0"/>
  <p:txStyles>
    <p:titleStyle>
      <a:lvl1pPr algn="l" defTabSz="914344" rtl="0" eaLnBrk="1" latinLnBrk="0" hangingPunct="1">
        <a:lnSpc>
          <a:spcPct val="90000"/>
        </a:lnSpc>
        <a:spcBef>
          <a:spcPct val="0"/>
        </a:spcBef>
        <a:buNone/>
        <a:defRPr lang="en-US" sz="28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859" indent="0" algn="l" defTabSz="914344"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44"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68">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73">
          <p15:clr>
            <a:srgbClr val="F26B43"/>
          </p15:clr>
        </p15:guide>
        <p15:guide id="42" pos="7407">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github.io/Aks-Construction/" TargetMode="External"/><Relationship Id="rId2" Type="http://schemas.openxmlformats.org/officeDocument/2006/relationships/image" Target="../media/image48.png"/><Relationship Id="rId1" Type="http://schemas.openxmlformats.org/officeDocument/2006/relationships/slideLayout" Target="../slideLayouts/slideLayout51.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8.emf"/><Relationship Id="rId3" Type="http://schemas.microsoft.com/office/2018/10/relationships/comments" Target="../comments/modernComment_7FFFC86B_860C6C4C.xml"/><Relationship Id="rId7" Type="http://schemas.openxmlformats.org/officeDocument/2006/relationships/image" Target="../media/image37.em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5.xml"/><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45.xml"/><Relationship Id="rId5" Type="http://schemas.openxmlformats.org/officeDocument/2006/relationships/image" Target="../media/image43.png"/><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xml"/><Relationship Id="rId1" Type="http://schemas.openxmlformats.org/officeDocument/2006/relationships/slideLayout" Target="../slideLayouts/slideLayout54.xml"/><Relationship Id="rId6" Type="http://schemas.openxmlformats.org/officeDocument/2006/relationships/image" Target="../media/image47.png"/><Relationship Id="rId5" Type="http://schemas.microsoft.com/office/2007/relationships/hdphoto" Target="../media/hdphoto1.wdp"/><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A4B52-D431-7646-B8B4-A461B18635EC}"/>
              </a:ext>
            </a:extLst>
          </p:cNvPr>
          <p:cNvSpPr>
            <a:spLocks noGrp="1"/>
          </p:cNvSpPr>
          <p:nvPr>
            <p:ph type="ctrTitle"/>
          </p:nvPr>
        </p:nvSpPr>
        <p:spPr/>
        <p:txBody>
          <a:bodyPr/>
          <a:lstStyle/>
          <a:p>
            <a:r>
              <a:rPr lang="en-US" dirty="0" err="1"/>
              <a:t>DevSecOps</a:t>
            </a:r>
            <a:r>
              <a:rPr lang="en-US" dirty="0"/>
              <a:t> Hackathon</a:t>
            </a:r>
          </a:p>
        </p:txBody>
      </p:sp>
      <p:sp>
        <p:nvSpPr>
          <p:cNvPr id="3" name="Subtitle 2">
            <a:extLst>
              <a:ext uri="{FF2B5EF4-FFF2-40B4-BE49-F238E27FC236}">
                <a16:creationId xmlns:a16="http://schemas.microsoft.com/office/drawing/2014/main" id="{6BC8757B-ABF9-F140-A7E4-52A458484F7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47462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F14F2C-D9B4-4F3C-A335-159D8EA5CCB6}"/>
              </a:ext>
            </a:extLst>
          </p:cNvPr>
          <p:cNvSpPr>
            <a:spLocks noGrp="1"/>
          </p:cNvSpPr>
          <p:nvPr>
            <p:ph sz="quarter" idx="11"/>
          </p:nvPr>
        </p:nvSpPr>
        <p:spPr>
          <a:xfrm>
            <a:off x="609600" y="1193800"/>
            <a:ext cx="10972800" cy="1270925"/>
          </a:xfrm>
        </p:spPr>
        <p:txBody>
          <a:bodyPr/>
          <a:lstStyle/>
          <a:p>
            <a:r>
              <a:rPr lang="en-US" dirty="0"/>
              <a:t>Automate Secure Infrastructure Deployments to Azure</a:t>
            </a:r>
          </a:p>
          <a:p>
            <a:r>
              <a:rPr lang="en-US" dirty="0"/>
              <a:t>Automate Secure Application Deployments to Azure</a:t>
            </a:r>
          </a:p>
          <a:p>
            <a:r>
              <a:rPr lang="en-US" dirty="0"/>
              <a:t>Monitor Deployments for Security in Azure</a:t>
            </a:r>
          </a:p>
        </p:txBody>
      </p:sp>
      <p:sp>
        <p:nvSpPr>
          <p:cNvPr id="3" name="Title 2">
            <a:extLst>
              <a:ext uri="{FF2B5EF4-FFF2-40B4-BE49-F238E27FC236}">
                <a16:creationId xmlns:a16="http://schemas.microsoft.com/office/drawing/2014/main" id="{4AFF1214-A03B-4D27-96FA-27B05CCBE8BE}"/>
              </a:ext>
            </a:extLst>
          </p:cNvPr>
          <p:cNvSpPr>
            <a:spLocks noGrp="1"/>
          </p:cNvSpPr>
          <p:nvPr>
            <p:ph type="title"/>
          </p:nvPr>
        </p:nvSpPr>
        <p:spPr/>
        <p:txBody>
          <a:bodyPr/>
          <a:lstStyle/>
          <a:p>
            <a:r>
              <a:rPr lang="en-US" dirty="0">
                <a:solidFill>
                  <a:schemeClr val="bg1"/>
                </a:solidFill>
              </a:rPr>
              <a:t>Modernizing DevSecOps Strategy</a:t>
            </a:r>
          </a:p>
        </p:txBody>
      </p:sp>
      <p:sp>
        <p:nvSpPr>
          <p:cNvPr id="4" name="Slide Number Placeholder 3">
            <a:extLst>
              <a:ext uri="{FF2B5EF4-FFF2-40B4-BE49-F238E27FC236}">
                <a16:creationId xmlns:a16="http://schemas.microsoft.com/office/drawing/2014/main" id="{8822E5FA-0713-4AC5-91FA-380197A961A4}"/>
              </a:ext>
            </a:extLst>
          </p:cNvPr>
          <p:cNvSpPr>
            <a:spLocks noGrp="1"/>
          </p:cNvSpPr>
          <p:nvPr>
            <p:ph type="sldNum" sz="quarter" idx="10"/>
          </p:nvPr>
        </p:nvSpPr>
        <p:spPr/>
        <p:txBody>
          <a:bodyPr/>
          <a:lstStyle/>
          <a:p>
            <a:pPr defTabSz="1219140"/>
            <a:fld id="{91074D61-185D-4EBB-8E42-EAD46B17DF08}" type="slidenum">
              <a:rPr lang="en-US" smtClean="0">
                <a:solidFill>
                  <a:prstClr val="white"/>
                </a:solidFill>
              </a:rPr>
              <a:pPr defTabSz="1219140"/>
              <a:t>10</a:t>
            </a:fld>
            <a:endParaRPr lang="en-US">
              <a:solidFill>
                <a:prstClr val="white"/>
              </a:solidFill>
            </a:endParaRPr>
          </a:p>
        </p:txBody>
      </p:sp>
    </p:spTree>
    <p:extLst>
      <p:ext uri="{BB962C8B-B14F-4D97-AF65-F5344CB8AC3E}">
        <p14:creationId xmlns:p14="http://schemas.microsoft.com/office/powerpoint/2010/main" val="2850793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F14F2C-D9B4-4F3C-A335-159D8EA5CCB6}"/>
              </a:ext>
            </a:extLst>
          </p:cNvPr>
          <p:cNvSpPr>
            <a:spLocks noGrp="1"/>
          </p:cNvSpPr>
          <p:nvPr>
            <p:ph sz="quarter" idx="11"/>
          </p:nvPr>
        </p:nvSpPr>
        <p:spPr>
          <a:xfrm>
            <a:off x="609600" y="1193800"/>
            <a:ext cx="10972800" cy="3986669"/>
          </a:xfrm>
        </p:spPr>
        <p:txBody>
          <a:bodyPr/>
          <a:lstStyle/>
          <a:p>
            <a:r>
              <a:rPr lang="en-US" dirty="0"/>
              <a:t>Automated Secure Infrastructure Deployments to Azure</a:t>
            </a:r>
          </a:p>
          <a:p>
            <a:pPr lvl="1"/>
            <a:r>
              <a:rPr lang="en-US" dirty="0"/>
              <a:t>Used AKS Deploy Helper to define Construction Set</a:t>
            </a:r>
          </a:p>
          <a:p>
            <a:pPr lvl="1"/>
            <a:r>
              <a:rPr lang="en-US" dirty="0"/>
              <a:t>Used GitHub Actions to Deploy AKS Construction Set</a:t>
            </a:r>
          </a:p>
          <a:p>
            <a:r>
              <a:rPr lang="en-US" dirty="0"/>
              <a:t>Automate Secure Application Deployments to Azure</a:t>
            </a:r>
          </a:p>
          <a:p>
            <a:pPr lvl="1"/>
            <a:r>
              <a:rPr lang="en-US" dirty="0"/>
              <a:t>Used GitHub Actions to build and push container images to Secure ACR</a:t>
            </a:r>
          </a:p>
          <a:p>
            <a:pPr lvl="1"/>
            <a:r>
              <a:rPr lang="en-US" dirty="0"/>
              <a:t>Used GitHub Actions to secure deploy application</a:t>
            </a:r>
          </a:p>
          <a:p>
            <a:pPr lvl="1"/>
            <a:r>
              <a:rPr lang="en-US" dirty="0"/>
              <a:t>Used GitHub Security for secure CI/CD Workflows &amp; Branches</a:t>
            </a:r>
          </a:p>
          <a:p>
            <a:r>
              <a:rPr lang="en-US" dirty="0"/>
              <a:t>Monitor Deployments for Security in Azure</a:t>
            </a:r>
          </a:p>
          <a:p>
            <a:pPr lvl="1"/>
            <a:r>
              <a:rPr lang="en-US" dirty="0"/>
              <a:t>Security Center</a:t>
            </a:r>
          </a:p>
          <a:p>
            <a:pPr lvl="1"/>
            <a:r>
              <a:rPr lang="en-US"/>
              <a:t>Azure Defender</a:t>
            </a:r>
            <a:endParaRPr lang="en-US" dirty="0"/>
          </a:p>
          <a:p>
            <a:pPr lvl="1"/>
            <a:r>
              <a:rPr lang="en-US" dirty="0"/>
              <a:t>Monitor</a:t>
            </a:r>
          </a:p>
          <a:p>
            <a:pPr lvl="1"/>
            <a:endParaRPr lang="en-US" dirty="0"/>
          </a:p>
        </p:txBody>
      </p:sp>
      <p:sp>
        <p:nvSpPr>
          <p:cNvPr id="3" name="Title 2">
            <a:extLst>
              <a:ext uri="{FF2B5EF4-FFF2-40B4-BE49-F238E27FC236}">
                <a16:creationId xmlns:a16="http://schemas.microsoft.com/office/drawing/2014/main" id="{4AFF1214-A03B-4D27-96FA-27B05CCBE8BE}"/>
              </a:ext>
            </a:extLst>
          </p:cNvPr>
          <p:cNvSpPr>
            <a:spLocks noGrp="1"/>
          </p:cNvSpPr>
          <p:nvPr>
            <p:ph type="title"/>
          </p:nvPr>
        </p:nvSpPr>
        <p:spPr/>
        <p:txBody>
          <a:bodyPr/>
          <a:lstStyle/>
          <a:p>
            <a:r>
              <a:rPr lang="en-US" dirty="0">
                <a:solidFill>
                  <a:schemeClr val="bg1"/>
                </a:solidFill>
              </a:rPr>
              <a:t>Modernizing DevSecOps Execution – How did we do it?</a:t>
            </a:r>
          </a:p>
        </p:txBody>
      </p:sp>
      <p:sp>
        <p:nvSpPr>
          <p:cNvPr id="4" name="Slide Number Placeholder 3">
            <a:extLst>
              <a:ext uri="{FF2B5EF4-FFF2-40B4-BE49-F238E27FC236}">
                <a16:creationId xmlns:a16="http://schemas.microsoft.com/office/drawing/2014/main" id="{8822E5FA-0713-4AC5-91FA-380197A961A4}"/>
              </a:ext>
            </a:extLst>
          </p:cNvPr>
          <p:cNvSpPr>
            <a:spLocks noGrp="1"/>
          </p:cNvSpPr>
          <p:nvPr>
            <p:ph type="sldNum" sz="quarter" idx="10"/>
          </p:nvPr>
        </p:nvSpPr>
        <p:spPr/>
        <p:txBody>
          <a:bodyPr/>
          <a:lstStyle/>
          <a:p>
            <a:pPr defTabSz="1219140"/>
            <a:fld id="{91074D61-185D-4EBB-8E42-EAD46B17DF08}" type="slidenum">
              <a:rPr lang="en-US" smtClean="0">
                <a:solidFill>
                  <a:prstClr val="white"/>
                </a:solidFill>
              </a:rPr>
              <a:pPr defTabSz="1219140"/>
              <a:t>11</a:t>
            </a:fld>
            <a:endParaRPr lang="en-US">
              <a:solidFill>
                <a:prstClr val="white"/>
              </a:solidFill>
            </a:endParaRPr>
          </a:p>
        </p:txBody>
      </p:sp>
    </p:spTree>
    <p:extLst>
      <p:ext uri="{BB962C8B-B14F-4D97-AF65-F5344CB8AC3E}">
        <p14:creationId xmlns:p14="http://schemas.microsoft.com/office/powerpoint/2010/main" val="2302871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E6B45C-3179-41AB-A817-9B022D56287E}"/>
              </a:ext>
            </a:extLst>
          </p:cNvPr>
          <p:cNvSpPr>
            <a:spLocks noGrp="1"/>
          </p:cNvSpPr>
          <p:nvPr>
            <p:ph type="title"/>
          </p:nvPr>
        </p:nvSpPr>
        <p:spPr>
          <a:xfrm>
            <a:off x="609600" y="304800"/>
            <a:ext cx="10972800" cy="591671"/>
          </a:xfrm>
        </p:spPr>
        <p:txBody>
          <a:bodyPr/>
          <a:lstStyle/>
          <a:p>
            <a:pPr lvl="1"/>
            <a:r>
              <a:rPr lang="en-US" sz="2800" dirty="0">
                <a:solidFill>
                  <a:schemeClr val="bg1"/>
                </a:solidFill>
              </a:rPr>
              <a:t>Used AKS Deploy Helper to define Construction Set</a:t>
            </a:r>
          </a:p>
        </p:txBody>
      </p:sp>
      <p:sp>
        <p:nvSpPr>
          <p:cNvPr id="4" name="Slide Number Placeholder 3">
            <a:extLst>
              <a:ext uri="{FF2B5EF4-FFF2-40B4-BE49-F238E27FC236}">
                <a16:creationId xmlns:a16="http://schemas.microsoft.com/office/drawing/2014/main" id="{305F481E-267D-40D1-9FC5-7E0A6F8D6E48}"/>
              </a:ext>
            </a:extLst>
          </p:cNvPr>
          <p:cNvSpPr>
            <a:spLocks noGrp="1"/>
          </p:cNvSpPr>
          <p:nvPr>
            <p:ph type="sldNum" idx="12"/>
          </p:nvPr>
        </p:nvSpPr>
        <p:spPr/>
        <p:txBody>
          <a:bodyPr/>
          <a:lstStyle/>
          <a:p>
            <a:fld id="{00000000-1234-1234-1234-123412341234}" type="slidenum">
              <a:rPr lang="en" smtClean="0"/>
              <a:pPr/>
              <a:t>12</a:t>
            </a:fld>
            <a:endParaRPr lang="en"/>
          </a:p>
        </p:txBody>
      </p:sp>
      <p:pic>
        <p:nvPicPr>
          <p:cNvPr id="8" name="Picture 7">
            <a:extLst>
              <a:ext uri="{FF2B5EF4-FFF2-40B4-BE49-F238E27FC236}">
                <a16:creationId xmlns:a16="http://schemas.microsoft.com/office/drawing/2014/main" id="{D0247F0E-C816-44B2-8DA0-52C434076789}"/>
              </a:ext>
            </a:extLst>
          </p:cNvPr>
          <p:cNvPicPr>
            <a:picLocks noChangeAspect="1"/>
          </p:cNvPicPr>
          <p:nvPr/>
        </p:nvPicPr>
        <p:blipFill>
          <a:blip r:embed="rId2"/>
          <a:stretch>
            <a:fillRect/>
          </a:stretch>
        </p:blipFill>
        <p:spPr>
          <a:xfrm>
            <a:off x="798543" y="1256250"/>
            <a:ext cx="5584327" cy="4345500"/>
          </a:xfrm>
          <a:prstGeom prst="rect">
            <a:avLst/>
          </a:prstGeom>
        </p:spPr>
      </p:pic>
      <p:sp>
        <p:nvSpPr>
          <p:cNvPr id="10" name="TextBox 9">
            <a:extLst>
              <a:ext uri="{FF2B5EF4-FFF2-40B4-BE49-F238E27FC236}">
                <a16:creationId xmlns:a16="http://schemas.microsoft.com/office/drawing/2014/main" id="{BBC8EFB8-0AAF-4DC5-AE03-6CA9B77D810E}"/>
              </a:ext>
            </a:extLst>
          </p:cNvPr>
          <p:cNvSpPr txBox="1"/>
          <p:nvPr/>
        </p:nvSpPr>
        <p:spPr>
          <a:xfrm>
            <a:off x="828675" y="5721194"/>
            <a:ext cx="6096000" cy="369332"/>
          </a:xfrm>
          <a:prstGeom prst="rect">
            <a:avLst/>
          </a:prstGeom>
          <a:noFill/>
        </p:spPr>
        <p:txBody>
          <a:bodyPr wrap="square">
            <a:spAutoFit/>
          </a:bodyPr>
          <a:lstStyle/>
          <a:p>
            <a:r>
              <a:rPr lang="en-US" dirty="0">
                <a:hlinkClick r:id="rId3"/>
              </a:rPr>
              <a:t>AKS Deploy helper (azure.github.io)</a:t>
            </a:r>
            <a:endParaRPr lang="en-US" dirty="0"/>
          </a:p>
        </p:txBody>
      </p:sp>
      <p:pic>
        <p:nvPicPr>
          <p:cNvPr id="12" name="Picture 11">
            <a:extLst>
              <a:ext uri="{FF2B5EF4-FFF2-40B4-BE49-F238E27FC236}">
                <a16:creationId xmlns:a16="http://schemas.microsoft.com/office/drawing/2014/main" id="{681A75DE-5ACB-480D-96E5-3902A32DD3C0}"/>
              </a:ext>
            </a:extLst>
          </p:cNvPr>
          <p:cNvPicPr>
            <a:picLocks noChangeAspect="1"/>
          </p:cNvPicPr>
          <p:nvPr/>
        </p:nvPicPr>
        <p:blipFill>
          <a:blip r:embed="rId4"/>
          <a:stretch>
            <a:fillRect/>
          </a:stretch>
        </p:blipFill>
        <p:spPr>
          <a:xfrm>
            <a:off x="6569324" y="1765648"/>
            <a:ext cx="4336551" cy="3429000"/>
          </a:xfrm>
          <a:prstGeom prst="rect">
            <a:avLst/>
          </a:prstGeom>
        </p:spPr>
      </p:pic>
    </p:spTree>
    <p:extLst>
      <p:ext uri="{BB962C8B-B14F-4D97-AF65-F5344CB8AC3E}">
        <p14:creationId xmlns:p14="http://schemas.microsoft.com/office/powerpoint/2010/main" val="3002542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E6B45C-3179-41AB-A817-9B022D56287E}"/>
              </a:ext>
            </a:extLst>
          </p:cNvPr>
          <p:cNvSpPr>
            <a:spLocks noGrp="1"/>
          </p:cNvSpPr>
          <p:nvPr>
            <p:ph type="title"/>
          </p:nvPr>
        </p:nvSpPr>
        <p:spPr>
          <a:xfrm>
            <a:off x="609600" y="304800"/>
            <a:ext cx="10972800" cy="591671"/>
          </a:xfrm>
        </p:spPr>
        <p:txBody>
          <a:bodyPr/>
          <a:lstStyle/>
          <a:p>
            <a:pPr lvl="1"/>
            <a:r>
              <a:rPr lang="en-US" sz="2800" dirty="0">
                <a:solidFill>
                  <a:schemeClr val="bg1"/>
                </a:solidFill>
              </a:rPr>
              <a:t>Used GitHub Actions to Deploy AKS Construction Set</a:t>
            </a:r>
          </a:p>
        </p:txBody>
      </p:sp>
      <p:sp>
        <p:nvSpPr>
          <p:cNvPr id="4" name="Slide Number Placeholder 3">
            <a:extLst>
              <a:ext uri="{FF2B5EF4-FFF2-40B4-BE49-F238E27FC236}">
                <a16:creationId xmlns:a16="http://schemas.microsoft.com/office/drawing/2014/main" id="{305F481E-267D-40D1-9FC5-7E0A6F8D6E48}"/>
              </a:ext>
            </a:extLst>
          </p:cNvPr>
          <p:cNvSpPr>
            <a:spLocks noGrp="1"/>
          </p:cNvSpPr>
          <p:nvPr>
            <p:ph type="sldNum" idx="12"/>
          </p:nvPr>
        </p:nvSpPr>
        <p:spPr/>
        <p:txBody>
          <a:bodyPr/>
          <a:lstStyle/>
          <a:p>
            <a:fld id="{00000000-1234-1234-1234-123412341234}" type="slidenum">
              <a:rPr lang="en" smtClean="0"/>
              <a:pPr/>
              <a:t>13</a:t>
            </a:fld>
            <a:endParaRPr lang="en"/>
          </a:p>
        </p:txBody>
      </p:sp>
      <p:pic>
        <p:nvPicPr>
          <p:cNvPr id="6" name="Picture 5">
            <a:extLst>
              <a:ext uri="{FF2B5EF4-FFF2-40B4-BE49-F238E27FC236}">
                <a16:creationId xmlns:a16="http://schemas.microsoft.com/office/drawing/2014/main" id="{81403CCD-C568-42AC-9338-3E25A86A09A4}"/>
              </a:ext>
            </a:extLst>
          </p:cNvPr>
          <p:cNvPicPr>
            <a:picLocks noChangeAspect="1"/>
          </p:cNvPicPr>
          <p:nvPr/>
        </p:nvPicPr>
        <p:blipFill>
          <a:blip r:embed="rId2"/>
          <a:stretch>
            <a:fillRect/>
          </a:stretch>
        </p:blipFill>
        <p:spPr>
          <a:xfrm>
            <a:off x="842681" y="1114816"/>
            <a:ext cx="9357041" cy="4839039"/>
          </a:xfrm>
          <a:prstGeom prst="rect">
            <a:avLst/>
          </a:prstGeom>
        </p:spPr>
      </p:pic>
    </p:spTree>
    <p:extLst>
      <p:ext uri="{BB962C8B-B14F-4D97-AF65-F5344CB8AC3E}">
        <p14:creationId xmlns:p14="http://schemas.microsoft.com/office/powerpoint/2010/main" val="1059898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E6B45C-3179-41AB-A817-9B022D56287E}"/>
              </a:ext>
            </a:extLst>
          </p:cNvPr>
          <p:cNvSpPr>
            <a:spLocks noGrp="1"/>
          </p:cNvSpPr>
          <p:nvPr>
            <p:ph type="title"/>
          </p:nvPr>
        </p:nvSpPr>
        <p:spPr>
          <a:xfrm>
            <a:off x="609600" y="304800"/>
            <a:ext cx="10972800" cy="591671"/>
          </a:xfrm>
        </p:spPr>
        <p:txBody>
          <a:bodyPr/>
          <a:lstStyle/>
          <a:p>
            <a:pPr lvl="1"/>
            <a:r>
              <a:rPr lang="en-US" sz="2800" dirty="0">
                <a:solidFill>
                  <a:schemeClr val="bg1"/>
                </a:solidFill>
              </a:rPr>
              <a:t>Used GitHub Actions to build and push container images to ACR</a:t>
            </a:r>
          </a:p>
        </p:txBody>
      </p:sp>
      <p:sp>
        <p:nvSpPr>
          <p:cNvPr id="4" name="Slide Number Placeholder 3">
            <a:extLst>
              <a:ext uri="{FF2B5EF4-FFF2-40B4-BE49-F238E27FC236}">
                <a16:creationId xmlns:a16="http://schemas.microsoft.com/office/drawing/2014/main" id="{305F481E-267D-40D1-9FC5-7E0A6F8D6E48}"/>
              </a:ext>
            </a:extLst>
          </p:cNvPr>
          <p:cNvSpPr>
            <a:spLocks noGrp="1"/>
          </p:cNvSpPr>
          <p:nvPr>
            <p:ph type="sldNum" idx="12"/>
          </p:nvPr>
        </p:nvSpPr>
        <p:spPr/>
        <p:txBody>
          <a:bodyPr/>
          <a:lstStyle/>
          <a:p>
            <a:fld id="{00000000-1234-1234-1234-123412341234}" type="slidenum">
              <a:rPr lang="en" smtClean="0"/>
              <a:pPr/>
              <a:t>14</a:t>
            </a:fld>
            <a:endParaRPr lang="en"/>
          </a:p>
        </p:txBody>
      </p:sp>
      <p:pic>
        <p:nvPicPr>
          <p:cNvPr id="5" name="Picture 4">
            <a:extLst>
              <a:ext uri="{FF2B5EF4-FFF2-40B4-BE49-F238E27FC236}">
                <a16:creationId xmlns:a16="http://schemas.microsoft.com/office/drawing/2014/main" id="{3A237D01-E122-4B01-8C71-8A19F2D7E227}"/>
              </a:ext>
            </a:extLst>
          </p:cNvPr>
          <p:cNvPicPr>
            <a:picLocks noChangeAspect="1"/>
          </p:cNvPicPr>
          <p:nvPr/>
        </p:nvPicPr>
        <p:blipFill>
          <a:blip r:embed="rId2"/>
          <a:stretch>
            <a:fillRect/>
          </a:stretch>
        </p:blipFill>
        <p:spPr>
          <a:xfrm>
            <a:off x="1085849" y="968643"/>
            <a:ext cx="5972175" cy="5774240"/>
          </a:xfrm>
          <a:prstGeom prst="rect">
            <a:avLst/>
          </a:prstGeom>
        </p:spPr>
      </p:pic>
    </p:spTree>
    <p:extLst>
      <p:ext uri="{BB962C8B-B14F-4D97-AF65-F5344CB8AC3E}">
        <p14:creationId xmlns:p14="http://schemas.microsoft.com/office/powerpoint/2010/main" val="1312525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E6B45C-3179-41AB-A817-9B022D56287E}"/>
              </a:ext>
            </a:extLst>
          </p:cNvPr>
          <p:cNvSpPr>
            <a:spLocks noGrp="1"/>
          </p:cNvSpPr>
          <p:nvPr>
            <p:ph type="title"/>
          </p:nvPr>
        </p:nvSpPr>
        <p:spPr>
          <a:xfrm>
            <a:off x="609600" y="304800"/>
            <a:ext cx="10972800" cy="591671"/>
          </a:xfrm>
        </p:spPr>
        <p:txBody>
          <a:bodyPr/>
          <a:lstStyle/>
          <a:p>
            <a:pPr lvl="1"/>
            <a:r>
              <a:rPr lang="en-US" sz="2800" dirty="0">
                <a:solidFill>
                  <a:schemeClr val="bg1"/>
                </a:solidFill>
              </a:rPr>
              <a:t>Used GitHub Actions to deploy application</a:t>
            </a:r>
          </a:p>
        </p:txBody>
      </p:sp>
      <p:sp>
        <p:nvSpPr>
          <p:cNvPr id="4" name="Slide Number Placeholder 3">
            <a:extLst>
              <a:ext uri="{FF2B5EF4-FFF2-40B4-BE49-F238E27FC236}">
                <a16:creationId xmlns:a16="http://schemas.microsoft.com/office/drawing/2014/main" id="{305F481E-267D-40D1-9FC5-7E0A6F8D6E48}"/>
              </a:ext>
            </a:extLst>
          </p:cNvPr>
          <p:cNvSpPr>
            <a:spLocks noGrp="1"/>
          </p:cNvSpPr>
          <p:nvPr>
            <p:ph type="sldNum" idx="12"/>
          </p:nvPr>
        </p:nvSpPr>
        <p:spPr/>
        <p:txBody>
          <a:bodyPr/>
          <a:lstStyle/>
          <a:p>
            <a:fld id="{00000000-1234-1234-1234-123412341234}" type="slidenum">
              <a:rPr lang="en" smtClean="0"/>
              <a:pPr/>
              <a:t>15</a:t>
            </a:fld>
            <a:endParaRPr lang="en"/>
          </a:p>
        </p:txBody>
      </p:sp>
      <p:pic>
        <p:nvPicPr>
          <p:cNvPr id="6" name="Picture 5">
            <a:extLst>
              <a:ext uri="{FF2B5EF4-FFF2-40B4-BE49-F238E27FC236}">
                <a16:creationId xmlns:a16="http://schemas.microsoft.com/office/drawing/2014/main" id="{88EF3B4F-0724-4725-88EA-7D49E52FA845}"/>
              </a:ext>
            </a:extLst>
          </p:cNvPr>
          <p:cNvPicPr>
            <a:picLocks noChangeAspect="1"/>
          </p:cNvPicPr>
          <p:nvPr/>
        </p:nvPicPr>
        <p:blipFill>
          <a:blip r:embed="rId2"/>
          <a:stretch>
            <a:fillRect/>
          </a:stretch>
        </p:blipFill>
        <p:spPr>
          <a:xfrm>
            <a:off x="468080" y="981075"/>
            <a:ext cx="5424720" cy="5295900"/>
          </a:xfrm>
          <a:prstGeom prst="rect">
            <a:avLst/>
          </a:prstGeom>
        </p:spPr>
      </p:pic>
      <p:pic>
        <p:nvPicPr>
          <p:cNvPr id="8" name="Picture 7">
            <a:extLst>
              <a:ext uri="{FF2B5EF4-FFF2-40B4-BE49-F238E27FC236}">
                <a16:creationId xmlns:a16="http://schemas.microsoft.com/office/drawing/2014/main" id="{E69E2031-E972-4926-A57A-2B975BDA4DE7}"/>
              </a:ext>
            </a:extLst>
          </p:cNvPr>
          <p:cNvPicPr>
            <a:picLocks noChangeAspect="1"/>
          </p:cNvPicPr>
          <p:nvPr/>
        </p:nvPicPr>
        <p:blipFill>
          <a:blip r:embed="rId3"/>
          <a:stretch>
            <a:fillRect/>
          </a:stretch>
        </p:blipFill>
        <p:spPr>
          <a:xfrm>
            <a:off x="6023626" y="1183686"/>
            <a:ext cx="6020187" cy="4490628"/>
          </a:xfrm>
          <a:prstGeom prst="rect">
            <a:avLst/>
          </a:prstGeom>
        </p:spPr>
      </p:pic>
    </p:spTree>
    <p:extLst>
      <p:ext uri="{BB962C8B-B14F-4D97-AF65-F5344CB8AC3E}">
        <p14:creationId xmlns:p14="http://schemas.microsoft.com/office/powerpoint/2010/main" val="3821190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E6B45C-3179-41AB-A817-9B022D56287E}"/>
              </a:ext>
            </a:extLst>
          </p:cNvPr>
          <p:cNvSpPr>
            <a:spLocks noGrp="1"/>
          </p:cNvSpPr>
          <p:nvPr>
            <p:ph type="title"/>
          </p:nvPr>
        </p:nvSpPr>
        <p:spPr>
          <a:xfrm>
            <a:off x="609600" y="304800"/>
            <a:ext cx="10972800" cy="591671"/>
          </a:xfrm>
        </p:spPr>
        <p:txBody>
          <a:bodyPr/>
          <a:lstStyle/>
          <a:p>
            <a:pPr lvl="1"/>
            <a:r>
              <a:rPr lang="en-US" sz="2800" dirty="0">
                <a:solidFill>
                  <a:schemeClr val="bg1"/>
                </a:solidFill>
              </a:rPr>
              <a:t>Used GitHub Security for secure CI/CD Workflows &amp; Branches</a:t>
            </a:r>
          </a:p>
        </p:txBody>
      </p:sp>
      <p:sp>
        <p:nvSpPr>
          <p:cNvPr id="4" name="Slide Number Placeholder 3">
            <a:extLst>
              <a:ext uri="{FF2B5EF4-FFF2-40B4-BE49-F238E27FC236}">
                <a16:creationId xmlns:a16="http://schemas.microsoft.com/office/drawing/2014/main" id="{305F481E-267D-40D1-9FC5-7E0A6F8D6E48}"/>
              </a:ext>
            </a:extLst>
          </p:cNvPr>
          <p:cNvSpPr>
            <a:spLocks noGrp="1"/>
          </p:cNvSpPr>
          <p:nvPr>
            <p:ph type="sldNum" idx="12"/>
          </p:nvPr>
        </p:nvSpPr>
        <p:spPr/>
        <p:txBody>
          <a:bodyPr/>
          <a:lstStyle/>
          <a:p>
            <a:fld id="{00000000-1234-1234-1234-123412341234}" type="slidenum">
              <a:rPr lang="en" smtClean="0"/>
              <a:pPr/>
              <a:t>16</a:t>
            </a:fld>
            <a:endParaRPr lang="en"/>
          </a:p>
        </p:txBody>
      </p:sp>
      <p:pic>
        <p:nvPicPr>
          <p:cNvPr id="5" name="Picture 4">
            <a:extLst>
              <a:ext uri="{FF2B5EF4-FFF2-40B4-BE49-F238E27FC236}">
                <a16:creationId xmlns:a16="http://schemas.microsoft.com/office/drawing/2014/main" id="{97042E66-5393-4123-B132-CE2E01F6C11A}"/>
              </a:ext>
            </a:extLst>
          </p:cNvPr>
          <p:cNvPicPr>
            <a:picLocks noChangeAspect="1"/>
          </p:cNvPicPr>
          <p:nvPr/>
        </p:nvPicPr>
        <p:blipFill>
          <a:blip r:embed="rId2"/>
          <a:stretch>
            <a:fillRect/>
          </a:stretch>
        </p:blipFill>
        <p:spPr>
          <a:xfrm>
            <a:off x="381000" y="710271"/>
            <a:ext cx="7249854" cy="4363442"/>
          </a:xfrm>
          <a:prstGeom prst="rect">
            <a:avLst/>
          </a:prstGeom>
        </p:spPr>
      </p:pic>
      <p:pic>
        <p:nvPicPr>
          <p:cNvPr id="9" name="Picture 8">
            <a:extLst>
              <a:ext uri="{FF2B5EF4-FFF2-40B4-BE49-F238E27FC236}">
                <a16:creationId xmlns:a16="http://schemas.microsoft.com/office/drawing/2014/main" id="{4F043081-C6D8-4881-98E9-A5BB93644501}"/>
              </a:ext>
            </a:extLst>
          </p:cNvPr>
          <p:cNvPicPr>
            <a:picLocks noChangeAspect="1"/>
          </p:cNvPicPr>
          <p:nvPr/>
        </p:nvPicPr>
        <p:blipFill>
          <a:blip r:embed="rId3"/>
          <a:stretch>
            <a:fillRect/>
          </a:stretch>
        </p:blipFill>
        <p:spPr>
          <a:xfrm>
            <a:off x="5372100" y="2891992"/>
            <a:ext cx="5438775" cy="3831657"/>
          </a:xfrm>
          <a:prstGeom prst="rect">
            <a:avLst/>
          </a:prstGeom>
        </p:spPr>
      </p:pic>
    </p:spTree>
    <p:extLst>
      <p:ext uri="{BB962C8B-B14F-4D97-AF65-F5344CB8AC3E}">
        <p14:creationId xmlns:p14="http://schemas.microsoft.com/office/powerpoint/2010/main" val="3828737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61D9D-572F-4147-94C4-F3079A42813F}"/>
              </a:ext>
            </a:extLst>
          </p:cNvPr>
          <p:cNvSpPr>
            <a:spLocks noGrp="1"/>
          </p:cNvSpPr>
          <p:nvPr>
            <p:ph type="title"/>
          </p:nvPr>
        </p:nvSpPr>
        <p:spPr/>
        <p:txBody>
          <a:bodyPr/>
          <a:lstStyle/>
          <a:p>
            <a:r>
              <a:rPr lang="en-US" dirty="0"/>
              <a:t>Story</a:t>
            </a:r>
          </a:p>
        </p:txBody>
      </p:sp>
      <p:sp>
        <p:nvSpPr>
          <p:cNvPr id="3" name="Content Placeholder 2">
            <a:extLst>
              <a:ext uri="{FF2B5EF4-FFF2-40B4-BE49-F238E27FC236}">
                <a16:creationId xmlns:a16="http://schemas.microsoft.com/office/drawing/2014/main" id="{29FEC7AD-D78C-7949-BCF7-C76EE3575138}"/>
              </a:ext>
            </a:extLst>
          </p:cNvPr>
          <p:cNvSpPr>
            <a:spLocks noGrp="1"/>
          </p:cNvSpPr>
          <p:nvPr>
            <p:ph idx="1"/>
          </p:nvPr>
        </p:nvSpPr>
        <p:spPr/>
        <p:txBody>
          <a:bodyPr/>
          <a:lstStyle/>
          <a:p>
            <a:r>
              <a:rPr lang="en-US" dirty="0"/>
              <a:t>Customer Problem Statement</a:t>
            </a:r>
          </a:p>
          <a:p>
            <a:r>
              <a:rPr lang="en-US" dirty="0"/>
              <a:t>Show Architecture</a:t>
            </a:r>
          </a:p>
          <a:p>
            <a:r>
              <a:rPr lang="en-US" dirty="0"/>
              <a:t>Show demo on digital transformation</a:t>
            </a:r>
          </a:p>
          <a:p>
            <a:r>
              <a:rPr lang="en-US" dirty="0"/>
              <a:t>Show numbers -&gt; developer velocity (3x) , productivity, deployment frequency (25x)</a:t>
            </a:r>
          </a:p>
          <a:p>
            <a:r>
              <a:rPr lang="en-US" dirty="0"/>
              <a:t>How they achieved:</a:t>
            </a:r>
          </a:p>
          <a:p>
            <a:pPr lvl="1"/>
            <a:r>
              <a:rPr lang="en-US" dirty="0"/>
              <a:t>Leveraging practices</a:t>
            </a:r>
          </a:p>
          <a:p>
            <a:pPr lvl="1"/>
            <a:endParaRPr lang="en-US" dirty="0"/>
          </a:p>
        </p:txBody>
      </p:sp>
    </p:spTree>
    <p:extLst>
      <p:ext uri="{BB962C8B-B14F-4D97-AF65-F5344CB8AC3E}">
        <p14:creationId xmlns:p14="http://schemas.microsoft.com/office/powerpoint/2010/main" val="1656828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7">
            <a:extLst>
              <a:ext uri="{FF2B5EF4-FFF2-40B4-BE49-F238E27FC236}">
                <a16:creationId xmlns:a16="http://schemas.microsoft.com/office/drawing/2014/main" id="{19522803-7AAF-6843-A0DA-910E49B10590}"/>
              </a:ext>
            </a:extLst>
          </p:cNvPr>
          <p:cNvSpPr>
            <a:spLocks noGrp="1"/>
          </p:cNvSpPr>
          <p:nvPr>
            <p:ph type="title"/>
          </p:nvPr>
        </p:nvSpPr>
        <p:spPr>
          <a:xfrm>
            <a:off x="455996" y="897428"/>
            <a:ext cx="7057324" cy="553998"/>
          </a:xfrm>
        </p:spPr>
        <p:txBody>
          <a:bodyPr/>
          <a:lstStyle/>
          <a:p>
            <a:pPr>
              <a:lnSpc>
                <a:spcPct val="100000"/>
              </a:lnSpc>
              <a:spcBef>
                <a:spcPts val="0"/>
              </a:spcBef>
              <a:spcAft>
                <a:spcPts val="600"/>
              </a:spcAft>
            </a:pPr>
            <a:r>
              <a:rPr lang="en-US"/>
              <a:t>Companies are struggling with</a:t>
            </a:r>
          </a:p>
        </p:txBody>
      </p:sp>
      <p:grpSp>
        <p:nvGrpSpPr>
          <p:cNvPr id="3" name="Group 2">
            <a:extLst>
              <a:ext uri="{FF2B5EF4-FFF2-40B4-BE49-F238E27FC236}">
                <a16:creationId xmlns:a16="http://schemas.microsoft.com/office/drawing/2014/main" id="{FAB83E6F-5F26-4558-B1B0-C1736C626F3C}"/>
              </a:ext>
            </a:extLst>
          </p:cNvPr>
          <p:cNvGrpSpPr/>
          <p:nvPr/>
        </p:nvGrpSpPr>
        <p:grpSpPr>
          <a:xfrm>
            <a:off x="7772460" y="208460"/>
            <a:ext cx="4179873" cy="6307243"/>
            <a:chOff x="7772460" y="208460"/>
            <a:chExt cx="4179873" cy="6307243"/>
          </a:xfrm>
        </p:grpSpPr>
        <p:pic>
          <p:nvPicPr>
            <p:cNvPr id="9" name="Picture 8">
              <a:extLst>
                <a:ext uri="{FF2B5EF4-FFF2-40B4-BE49-F238E27FC236}">
                  <a16:creationId xmlns:a16="http://schemas.microsoft.com/office/drawing/2014/main" id="{63E51D75-572B-4CF7-96D7-645D513707DC}"/>
                </a:ext>
                <a:ext uri="{C183D7F6-B498-43B3-948B-1728B52AA6E4}">
                  <adec:decorative xmlns:adec="http://schemas.microsoft.com/office/drawing/2017/decorative" val="1"/>
                </a:ext>
              </a:extLst>
            </p:cNvPr>
            <p:cNvPicPr>
              <a:picLocks noChangeAspect="1"/>
            </p:cNvPicPr>
            <p:nvPr/>
          </p:nvPicPr>
          <p:blipFill rotWithShape="1">
            <a:blip r:embed="rId4"/>
            <a:srcRect r="33729"/>
            <a:stretch/>
          </p:blipFill>
          <p:spPr>
            <a:xfrm>
              <a:off x="7772460" y="208460"/>
              <a:ext cx="4179873" cy="6307243"/>
            </a:xfrm>
            <a:prstGeom prst="rect">
              <a:avLst/>
            </a:prstGeom>
          </p:spPr>
        </p:pic>
        <p:pic>
          <p:nvPicPr>
            <p:cNvPr id="6" name="Picture 5">
              <a:extLst>
                <a:ext uri="{FF2B5EF4-FFF2-40B4-BE49-F238E27FC236}">
                  <a16:creationId xmlns:a16="http://schemas.microsoft.com/office/drawing/2014/main" id="{B6FA444E-1D17-4736-8118-03CE25E6DFD3}"/>
                </a:ext>
                <a:ext uri="{C183D7F6-B498-43B3-948B-1728B52AA6E4}">
                  <adec:decorative xmlns:adec="http://schemas.microsoft.com/office/drawing/2017/decorative" val="1"/>
                </a:ext>
              </a:extLst>
            </p:cNvPr>
            <p:cNvPicPr>
              <a:picLocks noChangeAspect="1"/>
            </p:cNvPicPr>
            <p:nvPr/>
          </p:nvPicPr>
          <p:blipFill rotWithShape="1">
            <a:blip r:embed="rId4"/>
            <a:srcRect r="73703"/>
            <a:stretch/>
          </p:blipFill>
          <p:spPr>
            <a:xfrm>
              <a:off x="9554961" y="208460"/>
              <a:ext cx="1658573" cy="6307243"/>
            </a:xfrm>
            <a:prstGeom prst="rect">
              <a:avLst/>
            </a:prstGeom>
          </p:spPr>
        </p:pic>
      </p:grpSp>
      <p:grpSp>
        <p:nvGrpSpPr>
          <p:cNvPr id="4" name="Group 3">
            <a:extLst>
              <a:ext uri="{FF2B5EF4-FFF2-40B4-BE49-F238E27FC236}">
                <a16:creationId xmlns:a16="http://schemas.microsoft.com/office/drawing/2014/main" id="{216AA767-D74A-4B97-A279-305E62A6935D}"/>
              </a:ext>
            </a:extLst>
          </p:cNvPr>
          <p:cNvGrpSpPr/>
          <p:nvPr/>
        </p:nvGrpSpPr>
        <p:grpSpPr>
          <a:xfrm>
            <a:off x="1070110" y="4202826"/>
            <a:ext cx="4988951" cy="2034745"/>
            <a:chOff x="1070110" y="1982944"/>
            <a:chExt cx="4988951" cy="2034745"/>
          </a:xfrm>
        </p:grpSpPr>
        <p:sp>
          <p:nvSpPr>
            <p:cNvPr id="11" name="Rounded Rectangle 1">
              <a:extLst>
                <a:ext uri="{FF2B5EF4-FFF2-40B4-BE49-F238E27FC236}">
                  <a16:creationId xmlns:a16="http://schemas.microsoft.com/office/drawing/2014/main" id="{3010FB3C-1CFA-48CF-94F2-A71A26F9D56B}"/>
                </a:ext>
              </a:extLst>
            </p:cNvPr>
            <p:cNvSpPr/>
            <p:nvPr/>
          </p:nvSpPr>
          <p:spPr bwMode="auto">
            <a:xfrm>
              <a:off x="1070110" y="1982944"/>
              <a:ext cx="4988951" cy="2034745"/>
            </a:xfrm>
            <a:prstGeom prst="roundRect">
              <a:avLst>
                <a:gd name="adj" fmla="val 10137"/>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fontAlgn="base">
                <a:spcBef>
                  <a:spcPct val="0"/>
                </a:spcBef>
                <a:spcAft>
                  <a:spcPct val="0"/>
                </a:spcAft>
                <a:buClrTx/>
              </a:pPr>
              <a:endParaRPr lang="en-US" sz="2000" kern="1200">
                <a:solidFill>
                  <a:srgbClr val="FFFFFF"/>
                </a:soli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84A3A93-C632-4B69-9579-AE0E9E14B1CA}"/>
                </a:ext>
              </a:extLst>
            </p:cNvPr>
            <p:cNvSpPr/>
            <p:nvPr/>
          </p:nvSpPr>
          <p:spPr bwMode="auto">
            <a:xfrm>
              <a:off x="2610940" y="2068843"/>
              <a:ext cx="1353128" cy="101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685647" fontAlgn="base">
                <a:spcBef>
                  <a:spcPct val="0"/>
                </a:spcBef>
                <a:spcAft>
                  <a:spcPct val="0"/>
                </a:spcAft>
                <a:buClrTx/>
              </a:pPr>
              <a:r>
                <a:rPr lang="en-US" sz="6600" b="1" kern="1200" spc="-37">
                  <a:solidFill>
                    <a:srgbClr val="50E6FF"/>
                  </a:solidFill>
                  <a:latin typeface="Segoe UI Semibold"/>
                  <a:ea typeface="Segoe UI" charset="0"/>
                  <a:cs typeface="Segoe UI" charset="0"/>
                </a:rPr>
                <a:t>60x</a:t>
              </a:r>
            </a:p>
          </p:txBody>
        </p:sp>
        <p:sp>
          <p:nvSpPr>
            <p:cNvPr id="18" name="TextBox 17">
              <a:extLst>
                <a:ext uri="{FF2B5EF4-FFF2-40B4-BE49-F238E27FC236}">
                  <a16:creationId xmlns:a16="http://schemas.microsoft.com/office/drawing/2014/main" id="{38E72A7A-AED1-464D-BACA-4E9F3ACB7434}"/>
                </a:ext>
              </a:extLst>
            </p:cNvPr>
            <p:cNvSpPr txBox="1"/>
            <p:nvPr/>
          </p:nvSpPr>
          <p:spPr>
            <a:xfrm>
              <a:off x="2651128" y="2984311"/>
              <a:ext cx="3233395" cy="826893"/>
            </a:xfrm>
            <a:prstGeom prst="rect">
              <a:avLst/>
            </a:prstGeom>
            <a:noFill/>
          </p:spPr>
          <p:txBody>
            <a:bodyPr wrap="square" lIns="0" tIns="0" rIns="0" bIns="0" rtlCol="0">
              <a:spAutoFit/>
            </a:bodyPr>
            <a:lstStyle>
              <a:defPPr>
                <a:defRPr lang="en-US"/>
              </a:defPPr>
              <a:lvl1pPr>
                <a:lnSpc>
                  <a:spcPct val="90000"/>
                </a:lnSpc>
                <a:spcBef>
                  <a:spcPts val="0"/>
                </a:spcBef>
                <a:spcAft>
                  <a:spcPts val="600"/>
                </a:spcAft>
                <a:buSzPct val="90000"/>
                <a:defRPr sz="2000">
                  <a:gradFill>
                    <a:gsLst>
                      <a:gs pos="0">
                        <a:schemeClr val="tx1"/>
                      </a:gs>
                      <a:gs pos="100000">
                        <a:schemeClr val="tx1"/>
                      </a:gs>
                    </a:gsLst>
                    <a:lin ang="2700000" scaled="1"/>
                  </a:gradFill>
                  <a:latin typeface="+mj-lt"/>
                </a:defRPr>
              </a:lvl1pPr>
            </a:lstStyle>
            <a:p>
              <a:pPr defTabSz="685845">
                <a:spcAft>
                  <a:spcPts val="441"/>
                </a:spcAft>
                <a:buClrTx/>
              </a:pPr>
              <a:r>
                <a:rPr lang="en-US" sz="2400" kern="1200">
                  <a:solidFill>
                    <a:srgbClr val="FFFFFF"/>
                  </a:solidFill>
                  <a:latin typeface="Segoe UI Semibold"/>
                  <a:ea typeface="+mn-ea"/>
                  <a:cs typeface="+mn-cs"/>
                </a:rPr>
                <a:t>Security cost</a:t>
              </a:r>
            </a:p>
            <a:p>
              <a:pPr defTabSz="685845">
                <a:spcAft>
                  <a:spcPts val="441"/>
                </a:spcAft>
                <a:buClrTx/>
              </a:pPr>
              <a:r>
                <a:rPr lang="en-US" sz="1600" kern="1200">
                  <a:solidFill>
                    <a:srgbClr val="FFFFFF"/>
                  </a:solidFill>
                  <a:latin typeface="Segoe UI" charset="0"/>
                  <a:ea typeface="Segoe UI" charset="0"/>
                  <a:cs typeface="Segoe UI" charset="0"/>
                </a:rPr>
                <a:t>to fix a security defect in production than in development</a:t>
              </a:r>
            </a:p>
          </p:txBody>
        </p:sp>
        <p:sp>
          <p:nvSpPr>
            <p:cNvPr id="22" name="Oval 21">
              <a:extLst>
                <a:ext uri="{FF2B5EF4-FFF2-40B4-BE49-F238E27FC236}">
                  <a16:creationId xmlns:a16="http://schemas.microsoft.com/office/drawing/2014/main" id="{1D338961-BB97-485D-BBC4-D3C9B540DECA}"/>
                </a:ext>
              </a:extLst>
            </p:cNvPr>
            <p:cNvSpPr/>
            <p:nvPr/>
          </p:nvSpPr>
          <p:spPr bwMode="auto">
            <a:xfrm>
              <a:off x="1351603" y="2225115"/>
              <a:ext cx="1020894" cy="102089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fontAlgn="base">
                <a:spcBef>
                  <a:spcPct val="0"/>
                </a:spcBef>
                <a:spcAft>
                  <a:spcPct val="0"/>
                </a:spcAft>
                <a:buClrTx/>
              </a:pPr>
              <a:endParaRPr lang="en-US" sz="2000" kern="1200" err="1">
                <a:solidFill>
                  <a:srgbClr val="FFFFFF"/>
                </a:soli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1753299D-1AD7-418D-8A99-81C61EDB56A0}"/>
                </a:ext>
              </a:extLst>
            </p:cNvPr>
            <p:cNvPicPr>
              <a:picLocks noChangeAspect="1"/>
            </p:cNvPicPr>
            <p:nvPr/>
          </p:nvPicPr>
          <p:blipFill>
            <a:blip r:embed="rId5"/>
            <a:stretch>
              <a:fillRect/>
            </a:stretch>
          </p:blipFill>
          <p:spPr>
            <a:xfrm>
              <a:off x="1621445" y="2411581"/>
              <a:ext cx="478349" cy="588735"/>
            </a:xfrm>
            <a:prstGeom prst="rect">
              <a:avLst/>
            </a:prstGeom>
          </p:spPr>
        </p:pic>
      </p:grpSp>
      <p:grpSp>
        <p:nvGrpSpPr>
          <p:cNvPr id="5" name="Group 4">
            <a:extLst>
              <a:ext uri="{FF2B5EF4-FFF2-40B4-BE49-F238E27FC236}">
                <a16:creationId xmlns:a16="http://schemas.microsoft.com/office/drawing/2014/main" id="{EFD0092F-7152-4C05-B858-3FDB0DCDB947}"/>
              </a:ext>
            </a:extLst>
          </p:cNvPr>
          <p:cNvGrpSpPr/>
          <p:nvPr/>
        </p:nvGrpSpPr>
        <p:grpSpPr>
          <a:xfrm>
            <a:off x="6224583" y="1982944"/>
            <a:ext cx="4988951" cy="2034745"/>
            <a:chOff x="6224583" y="1982944"/>
            <a:chExt cx="4988951" cy="2034745"/>
          </a:xfrm>
        </p:grpSpPr>
        <p:sp>
          <p:nvSpPr>
            <p:cNvPr id="8" name="Rounded Rectangle 36">
              <a:extLst>
                <a:ext uri="{FF2B5EF4-FFF2-40B4-BE49-F238E27FC236}">
                  <a16:creationId xmlns:a16="http://schemas.microsoft.com/office/drawing/2014/main" id="{803DDC69-5E0E-451C-AE49-719D304BC714}"/>
                </a:ext>
              </a:extLst>
            </p:cNvPr>
            <p:cNvSpPr/>
            <p:nvPr/>
          </p:nvSpPr>
          <p:spPr bwMode="auto">
            <a:xfrm>
              <a:off x="6224583" y="1982944"/>
              <a:ext cx="4988951" cy="2034745"/>
            </a:xfrm>
            <a:prstGeom prst="roundRect">
              <a:avLst>
                <a:gd name="adj" fmla="val 10137"/>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fontAlgn="base">
                <a:spcBef>
                  <a:spcPct val="0"/>
                </a:spcBef>
                <a:spcAft>
                  <a:spcPct val="0"/>
                </a:spcAft>
                <a:buClrTx/>
              </a:pPr>
              <a:endParaRPr lang="en-US" sz="2000" kern="1200">
                <a:solidFill>
                  <a:srgbClr val="FFFFFF"/>
                </a:soli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FF8BD25C-7267-48B6-8AA5-2E2EACEBD278}"/>
                </a:ext>
              </a:extLst>
            </p:cNvPr>
            <p:cNvSpPr/>
            <p:nvPr/>
          </p:nvSpPr>
          <p:spPr bwMode="auto">
            <a:xfrm>
              <a:off x="7796610" y="2068843"/>
              <a:ext cx="1402820" cy="101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685647" fontAlgn="base">
                <a:spcBef>
                  <a:spcPct val="0"/>
                </a:spcBef>
                <a:spcAft>
                  <a:spcPct val="0"/>
                </a:spcAft>
                <a:buClrTx/>
              </a:pPr>
              <a:r>
                <a:rPr lang="en-US" sz="6600" b="1" kern="1200" spc="-37">
                  <a:solidFill>
                    <a:srgbClr val="50E6FF"/>
                  </a:solidFill>
                  <a:latin typeface="Segoe UI Semibold"/>
                  <a:ea typeface="Segoe UI" charset="0"/>
                  <a:cs typeface="Segoe UI" charset="0"/>
                </a:rPr>
                <a:t>62</a:t>
              </a:r>
              <a:r>
                <a:rPr lang="en-US" sz="4400" b="1" kern="1200" spc="-37">
                  <a:solidFill>
                    <a:srgbClr val="50E6FF"/>
                  </a:solidFill>
                  <a:latin typeface="Segoe UI Semibold"/>
                  <a:ea typeface="Segoe UI" charset="0"/>
                  <a:cs typeface="Segoe UI" charset="0"/>
                </a:rPr>
                <a:t>%</a:t>
              </a:r>
            </a:p>
          </p:txBody>
        </p:sp>
        <p:sp>
          <p:nvSpPr>
            <p:cNvPr id="14" name="TextBox 13">
              <a:extLst>
                <a:ext uri="{FF2B5EF4-FFF2-40B4-BE49-F238E27FC236}">
                  <a16:creationId xmlns:a16="http://schemas.microsoft.com/office/drawing/2014/main" id="{F31C385B-E02D-46C7-A0FF-B198BB0E7147}"/>
                </a:ext>
              </a:extLst>
            </p:cNvPr>
            <p:cNvSpPr txBox="1"/>
            <p:nvPr/>
          </p:nvSpPr>
          <p:spPr>
            <a:xfrm>
              <a:off x="7836798" y="2984311"/>
              <a:ext cx="3233396" cy="826893"/>
            </a:xfrm>
            <a:prstGeom prst="rect">
              <a:avLst/>
            </a:prstGeom>
            <a:noFill/>
          </p:spPr>
          <p:txBody>
            <a:bodyPr wrap="square" lIns="0" tIns="0" rIns="0" bIns="0" rtlCol="0">
              <a:spAutoFit/>
            </a:bodyPr>
            <a:lstStyle>
              <a:defPPr>
                <a:defRPr lang="en-US"/>
              </a:defPPr>
              <a:lvl1pPr>
                <a:lnSpc>
                  <a:spcPct val="90000"/>
                </a:lnSpc>
                <a:spcBef>
                  <a:spcPts val="0"/>
                </a:spcBef>
                <a:spcAft>
                  <a:spcPts val="600"/>
                </a:spcAft>
                <a:buSzPct val="90000"/>
                <a:defRPr sz="2000">
                  <a:gradFill>
                    <a:gsLst>
                      <a:gs pos="0">
                        <a:schemeClr val="tx1"/>
                      </a:gs>
                      <a:gs pos="100000">
                        <a:schemeClr val="tx1"/>
                      </a:gs>
                    </a:gsLst>
                    <a:lin ang="2700000" scaled="1"/>
                  </a:gradFill>
                  <a:latin typeface="+mj-lt"/>
                </a:defRPr>
              </a:lvl1pPr>
            </a:lstStyle>
            <a:p>
              <a:pPr defTabSz="685845">
                <a:spcAft>
                  <a:spcPts val="441"/>
                </a:spcAft>
                <a:buClrTx/>
              </a:pPr>
              <a:r>
                <a:rPr lang="en-US" sz="2400" kern="1200">
                  <a:solidFill>
                    <a:srgbClr val="FFFFFF"/>
                  </a:solidFill>
                  <a:latin typeface="Segoe UI Semibold"/>
                  <a:ea typeface="+mn-ea"/>
                  <a:cs typeface="+mn-cs"/>
                </a:rPr>
                <a:t>Shift left</a:t>
              </a:r>
            </a:p>
            <a:p>
              <a:pPr defTabSz="685845">
                <a:spcAft>
                  <a:spcPts val="441"/>
                </a:spcAft>
                <a:buClrTx/>
                <a:defRPr/>
              </a:pPr>
              <a:r>
                <a:rPr lang="en-US" sz="1600" kern="1200">
                  <a:solidFill>
                    <a:srgbClr val="FFFFFF"/>
                  </a:solidFill>
                  <a:latin typeface="Segoe UI" charset="0"/>
                  <a:ea typeface="Segoe UI" charset="0"/>
                  <a:cs typeface="Segoe UI" charset="0"/>
                </a:rPr>
                <a:t>Of enterprises do not integrate security in the development phase</a:t>
              </a:r>
            </a:p>
          </p:txBody>
        </p:sp>
        <p:sp>
          <p:nvSpPr>
            <p:cNvPr id="24" name="Oval 23">
              <a:extLst>
                <a:ext uri="{FF2B5EF4-FFF2-40B4-BE49-F238E27FC236}">
                  <a16:creationId xmlns:a16="http://schemas.microsoft.com/office/drawing/2014/main" id="{D402903E-1C7A-435D-9974-E5995EE72E2D}"/>
                </a:ext>
              </a:extLst>
            </p:cNvPr>
            <p:cNvSpPr/>
            <p:nvPr/>
          </p:nvSpPr>
          <p:spPr bwMode="auto">
            <a:xfrm>
              <a:off x="6500149" y="2225115"/>
              <a:ext cx="1020894" cy="102089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fontAlgn="base">
                <a:spcBef>
                  <a:spcPct val="0"/>
                </a:spcBef>
                <a:spcAft>
                  <a:spcPct val="0"/>
                </a:spcAft>
                <a:buClrTx/>
              </a:pPr>
              <a:endParaRPr lang="en-US" sz="2000" kern="1200" err="1">
                <a:solidFill>
                  <a:srgbClr val="FFFFFF"/>
                </a:solidFill>
                <a:latin typeface="Segoe UI"/>
                <a:ea typeface="Segoe UI" pitchFamily="34" charset="0"/>
                <a:cs typeface="Segoe UI" pitchFamily="34" charset="0"/>
              </a:endParaRPr>
            </a:p>
          </p:txBody>
        </p:sp>
        <p:pic>
          <p:nvPicPr>
            <p:cNvPr id="27" name="Picture 26">
              <a:extLst>
                <a:ext uri="{FF2B5EF4-FFF2-40B4-BE49-F238E27FC236}">
                  <a16:creationId xmlns:a16="http://schemas.microsoft.com/office/drawing/2014/main" id="{051B662B-A787-450E-BE25-6201C48B45A5}"/>
                </a:ext>
              </a:extLst>
            </p:cNvPr>
            <p:cNvPicPr>
              <a:picLocks noChangeAspect="1"/>
            </p:cNvPicPr>
            <p:nvPr/>
          </p:nvPicPr>
          <p:blipFill>
            <a:blip r:embed="rId6"/>
            <a:stretch>
              <a:fillRect/>
            </a:stretch>
          </p:blipFill>
          <p:spPr>
            <a:xfrm>
              <a:off x="6772220" y="2451429"/>
              <a:ext cx="476752" cy="586771"/>
            </a:xfrm>
            <a:prstGeom prst="rect">
              <a:avLst/>
            </a:prstGeom>
          </p:spPr>
        </p:pic>
      </p:grpSp>
      <p:grpSp>
        <p:nvGrpSpPr>
          <p:cNvPr id="30" name="Group 29">
            <a:extLst>
              <a:ext uri="{FF2B5EF4-FFF2-40B4-BE49-F238E27FC236}">
                <a16:creationId xmlns:a16="http://schemas.microsoft.com/office/drawing/2014/main" id="{933D387B-0402-4873-BC89-564271291E73}"/>
              </a:ext>
            </a:extLst>
          </p:cNvPr>
          <p:cNvGrpSpPr/>
          <p:nvPr/>
        </p:nvGrpSpPr>
        <p:grpSpPr>
          <a:xfrm>
            <a:off x="6224583" y="4202826"/>
            <a:ext cx="4988951" cy="2034745"/>
            <a:chOff x="6224583" y="4202826"/>
            <a:chExt cx="4988951" cy="2034745"/>
          </a:xfrm>
        </p:grpSpPr>
        <p:sp>
          <p:nvSpPr>
            <p:cNvPr id="10" name="Rounded Rectangle 37">
              <a:extLst>
                <a:ext uri="{FF2B5EF4-FFF2-40B4-BE49-F238E27FC236}">
                  <a16:creationId xmlns:a16="http://schemas.microsoft.com/office/drawing/2014/main" id="{34040A66-2519-4B9B-8D52-6E4010B1C09A}"/>
                </a:ext>
              </a:extLst>
            </p:cNvPr>
            <p:cNvSpPr/>
            <p:nvPr/>
          </p:nvSpPr>
          <p:spPr bwMode="auto">
            <a:xfrm>
              <a:off x="6224583" y="4202826"/>
              <a:ext cx="4988951" cy="2034745"/>
            </a:xfrm>
            <a:prstGeom prst="roundRect">
              <a:avLst>
                <a:gd name="adj" fmla="val 10137"/>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fontAlgn="base">
                <a:spcBef>
                  <a:spcPct val="0"/>
                </a:spcBef>
                <a:spcAft>
                  <a:spcPct val="0"/>
                </a:spcAft>
                <a:buClrTx/>
              </a:pPr>
              <a:endParaRPr lang="en-US" sz="2000" kern="1200">
                <a:solidFill>
                  <a:srgbClr val="FFFFFF"/>
                </a:soli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E0F68D4F-34DD-4B9A-8A78-0D3D8769D348}"/>
                </a:ext>
              </a:extLst>
            </p:cNvPr>
            <p:cNvSpPr/>
            <p:nvPr/>
          </p:nvSpPr>
          <p:spPr bwMode="auto">
            <a:xfrm>
              <a:off x="7796612" y="4288725"/>
              <a:ext cx="1264962" cy="101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685647" fontAlgn="base">
                <a:spcBef>
                  <a:spcPct val="0"/>
                </a:spcBef>
                <a:spcAft>
                  <a:spcPct val="0"/>
                </a:spcAft>
                <a:buClrTx/>
              </a:pPr>
              <a:r>
                <a:rPr lang="en-US" sz="6600" b="1" kern="1200" spc="-37">
                  <a:solidFill>
                    <a:srgbClr val="50E6FF"/>
                  </a:solidFill>
                  <a:latin typeface="Segoe UI Semibold"/>
                  <a:ea typeface="Segoe UI" charset="0"/>
                  <a:cs typeface="Segoe UI" charset="0"/>
                </a:rPr>
                <a:t>218</a:t>
              </a:r>
              <a:endParaRPr lang="en-US" sz="4400" b="1" kern="1200" spc="-37">
                <a:solidFill>
                  <a:srgbClr val="50E6FF"/>
                </a:solidFill>
                <a:latin typeface="Segoe UI Semibold"/>
                <a:ea typeface="Segoe UI" charset="0"/>
                <a:cs typeface="Segoe UI" charset="0"/>
              </a:endParaRPr>
            </a:p>
          </p:txBody>
        </p:sp>
        <p:sp>
          <p:nvSpPr>
            <p:cNvPr id="16" name="TextBox 15">
              <a:extLst>
                <a:ext uri="{FF2B5EF4-FFF2-40B4-BE49-F238E27FC236}">
                  <a16:creationId xmlns:a16="http://schemas.microsoft.com/office/drawing/2014/main" id="{21DD4BA8-1424-400C-BD84-9B9F55E35389}"/>
                </a:ext>
              </a:extLst>
            </p:cNvPr>
            <p:cNvSpPr txBox="1"/>
            <p:nvPr/>
          </p:nvSpPr>
          <p:spPr>
            <a:xfrm>
              <a:off x="7836799" y="5204192"/>
              <a:ext cx="3233395" cy="826893"/>
            </a:xfrm>
            <a:prstGeom prst="rect">
              <a:avLst/>
            </a:prstGeom>
            <a:noFill/>
          </p:spPr>
          <p:txBody>
            <a:bodyPr wrap="square" lIns="0" tIns="0" rIns="0" bIns="0" rtlCol="0">
              <a:spAutoFit/>
            </a:bodyPr>
            <a:lstStyle>
              <a:defPPr>
                <a:defRPr lang="en-US"/>
              </a:defPPr>
              <a:lvl1pPr>
                <a:lnSpc>
                  <a:spcPct val="90000"/>
                </a:lnSpc>
                <a:spcBef>
                  <a:spcPts val="0"/>
                </a:spcBef>
                <a:spcAft>
                  <a:spcPts val="600"/>
                </a:spcAft>
                <a:buSzPct val="90000"/>
                <a:defRPr sz="2000">
                  <a:gradFill>
                    <a:gsLst>
                      <a:gs pos="0">
                        <a:schemeClr val="tx1"/>
                      </a:gs>
                      <a:gs pos="100000">
                        <a:schemeClr val="tx1"/>
                      </a:gs>
                    </a:gsLst>
                    <a:lin ang="2700000" scaled="1"/>
                  </a:gradFill>
                  <a:latin typeface="+mj-lt"/>
                </a:defRPr>
              </a:lvl1pPr>
            </a:lstStyle>
            <a:p>
              <a:pPr defTabSz="685845">
                <a:spcAft>
                  <a:spcPts val="441"/>
                </a:spcAft>
                <a:buClrTx/>
              </a:pPr>
              <a:r>
                <a:rPr lang="en-US" sz="2400" kern="1200">
                  <a:solidFill>
                    <a:srgbClr val="FFFFFF"/>
                  </a:solidFill>
                  <a:latin typeface="Segoe UI Semibold"/>
                  <a:ea typeface="+mn-ea"/>
                  <a:cs typeface="+mn-cs"/>
                </a:rPr>
                <a:t>Remediation time</a:t>
              </a:r>
            </a:p>
            <a:p>
              <a:pPr defTabSz="685845">
                <a:spcAft>
                  <a:spcPts val="441"/>
                </a:spcAft>
                <a:buClrTx/>
                <a:defRPr/>
              </a:pPr>
              <a:r>
                <a:rPr lang="en-US" sz="1600" kern="1200">
                  <a:solidFill>
                    <a:srgbClr val="FFFFFF"/>
                  </a:solidFill>
                  <a:latin typeface="Segoe UI" charset="0"/>
                  <a:ea typeface="Segoe UI" charset="0"/>
                  <a:cs typeface="Segoe UI" charset="0"/>
                </a:rPr>
                <a:t>Average time it takes to </a:t>
              </a:r>
              <a:br>
                <a:rPr lang="en-US" sz="1600" kern="1200">
                  <a:solidFill>
                    <a:srgbClr val="FFFFFF"/>
                  </a:solidFill>
                  <a:latin typeface="Segoe UI" charset="0"/>
                  <a:ea typeface="Segoe UI" charset="0"/>
                  <a:cs typeface="Segoe UI" charset="0"/>
                </a:rPr>
              </a:br>
              <a:r>
                <a:rPr lang="en-US" sz="1600" kern="1200">
                  <a:solidFill>
                    <a:srgbClr val="FFFFFF"/>
                  </a:solidFill>
                  <a:latin typeface="Segoe UI" charset="0"/>
                  <a:ea typeface="Segoe UI" charset="0"/>
                  <a:cs typeface="Segoe UI" charset="0"/>
                </a:rPr>
                <a:t>detect a vulnerability</a:t>
              </a:r>
            </a:p>
          </p:txBody>
        </p:sp>
        <p:sp>
          <p:nvSpPr>
            <p:cNvPr id="21" name="Rectangle 20">
              <a:extLst>
                <a:ext uri="{FF2B5EF4-FFF2-40B4-BE49-F238E27FC236}">
                  <a16:creationId xmlns:a16="http://schemas.microsoft.com/office/drawing/2014/main" id="{2EE7C4FE-C3E4-41DC-B8D5-24B28738ECD9}"/>
                </a:ext>
              </a:extLst>
            </p:cNvPr>
            <p:cNvSpPr/>
            <p:nvPr/>
          </p:nvSpPr>
          <p:spPr>
            <a:xfrm>
              <a:off x="8919075" y="4501944"/>
              <a:ext cx="1481816" cy="769441"/>
            </a:xfrm>
            <a:prstGeom prst="rect">
              <a:avLst/>
            </a:prstGeom>
          </p:spPr>
          <p:txBody>
            <a:bodyPr wrap="none">
              <a:spAutoFit/>
            </a:bodyPr>
            <a:lstStyle/>
            <a:p>
              <a:pPr defTabSz="685647" fontAlgn="base">
                <a:spcBef>
                  <a:spcPct val="0"/>
                </a:spcBef>
                <a:spcAft>
                  <a:spcPct val="0"/>
                </a:spcAft>
                <a:buClrTx/>
              </a:pPr>
              <a:r>
                <a:rPr lang="en-US" sz="4400" b="1" kern="1200" spc="-37">
                  <a:solidFill>
                    <a:srgbClr val="50E6FF"/>
                  </a:solidFill>
                  <a:latin typeface="Segoe UI Semibold"/>
                  <a:ea typeface="Segoe UI" charset="0"/>
                  <a:cs typeface="Segoe UI" charset="0"/>
                </a:rPr>
                <a:t> days</a:t>
              </a:r>
            </a:p>
          </p:txBody>
        </p:sp>
        <p:sp>
          <p:nvSpPr>
            <p:cNvPr id="25" name="Oval 24">
              <a:extLst>
                <a:ext uri="{FF2B5EF4-FFF2-40B4-BE49-F238E27FC236}">
                  <a16:creationId xmlns:a16="http://schemas.microsoft.com/office/drawing/2014/main" id="{E6BED6F2-1A3F-474A-9ABD-FE586D61E05C}"/>
                </a:ext>
              </a:extLst>
            </p:cNvPr>
            <p:cNvSpPr/>
            <p:nvPr/>
          </p:nvSpPr>
          <p:spPr bwMode="auto">
            <a:xfrm>
              <a:off x="6500149" y="4447665"/>
              <a:ext cx="1020894" cy="102089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fontAlgn="base">
                <a:spcBef>
                  <a:spcPct val="0"/>
                </a:spcBef>
                <a:spcAft>
                  <a:spcPct val="0"/>
                </a:spcAft>
                <a:buClrTx/>
              </a:pPr>
              <a:endParaRPr lang="en-US" sz="2000" kern="1200" err="1">
                <a:solidFill>
                  <a:srgbClr val="FFFFFF"/>
                </a:solidFill>
                <a:latin typeface="Segoe UI"/>
                <a:ea typeface="Segoe UI" pitchFamily="34" charset="0"/>
                <a:cs typeface="Segoe UI" pitchFamily="34" charset="0"/>
              </a:endParaRPr>
            </a:p>
          </p:txBody>
        </p:sp>
        <p:pic>
          <p:nvPicPr>
            <p:cNvPr id="28" name="Picture 27">
              <a:extLst>
                <a:ext uri="{FF2B5EF4-FFF2-40B4-BE49-F238E27FC236}">
                  <a16:creationId xmlns:a16="http://schemas.microsoft.com/office/drawing/2014/main" id="{E5075504-BA70-4FAF-80EE-22F948CBA1B6}"/>
                </a:ext>
              </a:extLst>
            </p:cNvPr>
            <p:cNvPicPr>
              <a:picLocks noChangeAspect="1"/>
            </p:cNvPicPr>
            <p:nvPr/>
          </p:nvPicPr>
          <p:blipFill>
            <a:blip r:embed="rId7"/>
            <a:stretch>
              <a:fillRect/>
            </a:stretch>
          </p:blipFill>
          <p:spPr>
            <a:xfrm>
              <a:off x="6713601" y="4669015"/>
              <a:ext cx="586771" cy="586771"/>
            </a:xfrm>
            <a:prstGeom prst="rect">
              <a:avLst/>
            </a:prstGeom>
          </p:spPr>
        </p:pic>
      </p:grpSp>
      <p:grpSp>
        <p:nvGrpSpPr>
          <p:cNvPr id="2" name="Group 1">
            <a:extLst>
              <a:ext uri="{FF2B5EF4-FFF2-40B4-BE49-F238E27FC236}">
                <a16:creationId xmlns:a16="http://schemas.microsoft.com/office/drawing/2014/main" id="{D79DA1B7-E609-46D6-9707-5FAD7BA6BCAB}"/>
              </a:ext>
            </a:extLst>
          </p:cNvPr>
          <p:cNvGrpSpPr/>
          <p:nvPr/>
        </p:nvGrpSpPr>
        <p:grpSpPr>
          <a:xfrm>
            <a:off x="1070109" y="1982944"/>
            <a:ext cx="4988951" cy="2034745"/>
            <a:chOff x="1070110" y="4202826"/>
            <a:chExt cx="4988951" cy="2034745"/>
          </a:xfrm>
        </p:grpSpPr>
        <p:sp>
          <p:nvSpPr>
            <p:cNvPr id="12" name="Rounded Rectangle 17">
              <a:extLst>
                <a:ext uri="{FF2B5EF4-FFF2-40B4-BE49-F238E27FC236}">
                  <a16:creationId xmlns:a16="http://schemas.microsoft.com/office/drawing/2014/main" id="{59FC03AB-D454-4C5B-B986-E213D81538D5}"/>
                </a:ext>
              </a:extLst>
            </p:cNvPr>
            <p:cNvSpPr/>
            <p:nvPr/>
          </p:nvSpPr>
          <p:spPr bwMode="auto">
            <a:xfrm>
              <a:off x="1070110" y="4202826"/>
              <a:ext cx="4988951" cy="2034745"/>
            </a:xfrm>
            <a:prstGeom prst="roundRect">
              <a:avLst>
                <a:gd name="adj" fmla="val 10137"/>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fontAlgn="base">
                <a:spcBef>
                  <a:spcPct val="0"/>
                </a:spcBef>
                <a:spcAft>
                  <a:spcPct val="0"/>
                </a:spcAft>
                <a:buClrTx/>
              </a:pPr>
              <a:endParaRPr lang="en-US" sz="2000" kern="1200">
                <a:solidFill>
                  <a:srgbClr val="FFFFFF"/>
                </a:soli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D7B75EC0-07F5-47AF-88CC-CB0D30F365A2}"/>
                </a:ext>
              </a:extLst>
            </p:cNvPr>
            <p:cNvSpPr/>
            <p:nvPr/>
          </p:nvSpPr>
          <p:spPr bwMode="auto">
            <a:xfrm>
              <a:off x="2610940" y="4288725"/>
              <a:ext cx="1399614" cy="101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685647" fontAlgn="base">
                <a:spcBef>
                  <a:spcPct val="0"/>
                </a:spcBef>
                <a:spcAft>
                  <a:spcPct val="0"/>
                </a:spcAft>
                <a:buClrTx/>
              </a:pPr>
              <a:r>
                <a:rPr lang="en-US" sz="6600" b="1" kern="1200" spc="-37">
                  <a:solidFill>
                    <a:srgbClr val="50E6FF"/>
                  </a:solidFill>
                  <a:latin typeface="Segoe UI Semibold"/>
                  <a:ea typeface="Segoe UI" charset="0"/>
                  <a:cs typeface="Segoe UI" charset="0"/>
                </a:rPr>
                <a:t>58</a:t>
              </a:r>
              <a:r>
                <a:rPr lang="en-US" sz="4400" b="1" kern="1200" spc="-37">
                  <a:solidFill>
                    <a:srgbClr val="50E6FF"/>
                  </a:solidFill>
                  <a:latin typeface="Segoe UI Semibold"/>
                  <a:ea typeface="Segoe UI" charset="0"/>
                  <a:cs typeface="Segoe UI" charset="0"/>
                </a:rPr>
                <a:t>%</a:t>
              </a:r>
            </a:p>
          </p:txBody>
        </p:sp>
        <p:sp>
          <p:nvSpPr>
            <p:cNvPr id="20" name="TextBox 19">
              <a:extLst>
                <a:ext uri="{FF2B5EF4-FFF2-40B4-BE49-F238E27FC236}">
                  <a16:creationId xmlns:a16="http://schemas.microsoft.com/office/drawing/2014/main" id="{8682ED5A-FEEA-46B0-91D9-B69CD440BBBF}"/>
                </a:ext>
              </a:extLst>
            </p:cNvPr>
            <p:cNvSpPr txBox="1"/>
            <p:nvPr/>
          </p:nvSpPr>
          <p:spPr>
            <a:xfrm>
              <a:off x="2651128" y="5204192"/>
              <a:ext cx="2800217" cy="826893"/>
            </a:xfrm>
            <a:prstGeom prst="rect">
              <a:avLst/>
            </a:prstGeom>
            <a:noFill/>
          </p:spPr>
          <p:txBody>
            <a:bodyPr wrap="square" lIns="0" tIns="0" rIns="0" bIns="0" rtlCol="0">
              <a:spAutoFit/>
            </a:bodyPr>
            <a:lstStyle>
              <a:defPPr>
                <a:defRPr lang="en-US"/>
              </a:defPPr>
              <a:lvl1pPr>
                <a:lnSpc>
                  <a:spcPct val="90000"/>
                </a:lnSpc>
                <a:spcBef>
                  <a:spcPts val="0"/>
                </a:spcBef>
                <a:spcAft>
                  <a:spcPts val="600"/>
                </a:spcAft>
                <a:buSzPct val="90000"/>
                <a:defRPr sz="2000">
                  <a:gradFill>
                    <a:gsLst>
                      <a:gs pos="0">
                        <a:schemeClr val="tx1"/>
                      </a:gs>
                      <a:gs pos="100000">
                        <a:schemeClr val="tx1"/>
                      </a:gs>
                    </a:gsLst>
                    <a:lin ang="2700000" scaled="1"/>
                  </a:gradFill>
                  <a:latin typeface="+mj-lt"/>
                </a:defRPr>
              </a:lvl1pPr>
            </a:lstStyle>
            <a:p>
              <a:pPr defTabSz="685845">
                <a:spcAft>
                  <a:spcPts val="441"/>
                </a:spcAft>
                <a:buClrTx/>
              </a:pPr>
              <a:r>
                <a:rPr lang="en-US" sz="2400" kern="1200">
                  <a:solidFill>
                    <a:srgbClr val="FFFFFF"/>
                  </a:solidFill>
                  <a:latin typeface="Segoe UI Semibold"/>
                  <a:ea typeface="+mn-ea"/>
                  <a:cs typeface="+mn-cs"/>
                </a:rPr>
                <a:t>Dev &amp; Security Silos</a:t>
              </a:r>
            </a:p>
            <a:p>
              <a:pPr defTabSz="685845">
                <a:spcAft>
                  <a:spcPts val="441"/>
                </a:spcAft>
                <a:buClrTx/>
                <a:defRPr/>
              </a:pPr>
              <a:r>
                <a:rPr lang="en-US" sz="1600" kern="1200">
                  <a:solidFill>
                    <a:srgbClr val="FFFFFF"/>
                  </a:solidFill>
                  <a:latin typeface="Segoe UI" charset="0"/>
                  <a:ea typeface="Segoe UI" charset="0"/>
                  <a:cs typeface="Segoe UI" charset="0"/>
                </a:rPr>
                <a:t>Of security and development teams do not collaborate</a:t>
              </a:r>
            </a:p>
          </p:txBody>
        </p:sp>
        <p:sp>
          <p:nvSpPr>
            <p:cNvPr id="23" name="Oval 22">
              <a:extLst>
                <a:ext uri="{FF2B5EF4-FFF2-40B4-BE49-F238E27FC236}">
                  <a16:creationId xmlns:a16="http://schemas.microsoft.com/office/drawing/2014/main" id="{C5B26ECF-6D0C-4C0B-AC80-7A2FA5D8105B}"/>
                </a:ext>
              </a:extLst>
            </p:cNvPr>
            <p:cNvSpPr/>
            <p:nvPr/>
          </p:nvSpPr>
          <p:spPr bwMode="auto">
            <a:xfrm>
              <a:off x="1351603" y="4447665"/>
              <a:ext cx="1020894" cy="102089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fontAlgn="base">
                <a:spcBef>
                  <a:spcPct val="0"/>
                </a:spcBef>
                <a:spcAft>
                  <a:spcPct val="0"/>
                </a:spcAft>
                <a:buClrTx/>
              </a:pPr>
              <a:endParaRPr lang="en-US" sz="2000" kern="1200" err="1">
                <a:solidFill>
                  <a:srgbClr val="FFFFFF"/>
                </a:solidFill>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A0644FA3-72C8-4132-8A5D-25AE28A86BDA}"/>
                </a:ext>
              </a:extLst>
            </p:cNvPr>
            <p:cNvPicPr>
              <a:picLocks noChangeAspect="1"/>
            </p:cNvPicPr>
            <p:nvPr/>
          </p:nvPicPr>
          <p:blipFill>
            <a:blip r:embed="rId8"/>
            <a:stretch>
              <a:fillRect/>
            </a:stretch>
          </p:blipFill>
          <p:spPr>
            <a:xfrm>
              <a:off x="1567233" y="4669015"/>
              <a:ext cx="586771" cy="586771"/>
            </a:xfrm>
            <a:prstGeom prst="rect">
              <a:avLst/>
            </a:prstGeom>
          </p:spPr>
        </p:pic>
      </p:grpSp>
      <p:sp>
        <p:nvSpPr>
          <p:cNvPr id="32" name="Rectangle 31">
            <a:extLst>
              <a:ext uri="{FF2B5EF4-FFF2-40B4-BE49-F238E27FC236}">
                <a16:creationId xmlns:a16="http://schemas.microsoft.com/office/drawing/2014/main" id="{A86AE65F-BACB-4A6D-BFF8-7DFD6C1B1BB8}"/>
              </a:ext>
            </a:extLst>
          </p:cNvPr>
          <p:cNvSpPr/>
          <p:nvPr/>
        </p:nvSpPr>
        <p:spPr>
          <a:xfrm>
            <a:off x="1258960" y="6483717"/>
            <a:ext cx="6197626" cy="220445"/>
          </a:xfrm>
          <a:prstGeom prst="rect">
            <a:avLst/>
          </a:prstGeom>
        </p:spPr>
        <p:txBody>
          <a:bodyPr wrap="square" lIns="0">
            <a:spAutoFit/>
          </a:bodyPr>
          <a:lstStyle/>
          <a:p>
            <a:pPr marL="0" marR="0" lvl="0" indent="0" algn="ctr" defTabSz="914367" rtl="0" eaLnBrk="1" fontAlgn="ctr" latinLnBrk="0" hangingPunct="1">
              <a:lnSpc>
                <a:spcPct val="90000"/>
              </a:lnSpc>
              <a:spcBef>
                <a:spcPts val="0"/>
              </a:spcBef>
              <a:spcAft>
                <a:spcPts val="333"/>
              </a:spcAft>
              <a:buClrTx/>
              <a:buSzTx/>
              <a:buFontTx/>
              <a:buNone/>
              <a:tabLst/>
              <a:defRPr/>
            </a:pPr>
            <a:r>
              <a:rPr kumimoji="0" lang="en-US" sz="900" b="0" i="0" u="none" strike="noStrike" kern="0" cap="none" spc="0" normalizeH="0" baseline="0" noProof="0">
                <a:ln>
                  <a:noFill/>
                </a:ln>
                <a:solidFill>
                  <a:srgbClr val="000000">
                    <a:lumMod val="50000"/>
                    <a:lumOff val="50000"/>
                  </a:srgbClr>
                </a:solidFill>
                <a:effectLst/>
                <a:uLnTx/>
                <a:uFillTx/>
                <a:latin typeface="Segoe UI"/>
                <a:ea typeface="+mn-ea"/>
                <a:cs typeface="Segoe UI Semibold" panose="020B0702040204020203" pitchFamily="34" charset="0"/>
              </a:rPr>
              <a:t>Sources: McKinsey Developer Velocity, Microsoft Enterprise DevOps Report, GitHub Octoverse Report 2020</a:t>
            </a:r>
            <a:endParaRPr kumimoji="0" lang="en-US" sz="900" b="0" i="0" u="none" strike="noStrike" kern="0" cap="none" spc="0" normalizeH="0" baseline="0" noProof="0">
              <a:ln>
                <a:noFill/>
              </a:ln>
              <a:solidFill>
                <a:srgbClr val="000000">
                  <a:lumMod val="50000"/>
                  <a:lumOff val="50000"/>
                </a:srgbClr>
              </a:solidFill>
              <a:effectLst/>
              <a:uLnTx/>
              <a:uFillTx/>
              <a:latin typeface="Segoe UI"/>
              <a:ea typeface="+mn-ea"/>
              <a:cs typeface="+mn-cs"/>
            </a:endParaRPr>
          </a:p>
        </p:txBody>
      </p:sp>
    </p:spTree>
    <p:extLst>
      <p:ext uri="{BB962C8B-B14F-4D97-AF65-F5344CB8AC3E}">
        <p14:creationId xmlns:p14="http://schemas.microsoft.com/office/powerpoint/2010/main" val="2248961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7A5140-1B8D-F042-B59A-D959D9784F67}"/>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61ED6991-5196-664B-AC5D-E767A0C0DD76}"/>
              </a:ext>
            </a:extLst>
          </p:cNvPr>
          <p:cNvSpPr>
            <a:spLocks noGrp="1"/>
          </p:cNvSpPr>
          <p:nvPr>
            <p:ph type="title"/>
          </p:nvPr>
        </p:nvSpPr>
        <p:spPr/>
        <p:txBody>
          <a:bodyPr/>
          <a:lstStyle/>
          <a:p>
            <a:r>
              <a:rPr lang="en-US" dirty="0"/>
              <a:t>Challenges</a:t>
            </a:r>
          </a:p>
        </p:txBody>
      </p:sp>
    </p:spTree>
    <p:extLst>
      <p:ext uri="{BB962C8B-B14F-4D97-AF65-F5344CB8AC3E}">
        <p14:creationId xmlns:p14="http://schemas.microsoft.com/office/powerpoint/2010/main" val="3423718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DF4BB7-E1ED-4E4E-8E0C-978E9BBF2498}"/>
              </a:ext>
            </a:extLst>
          </p:cNvPr>
          <p:cNvSpPr>
            <a:spLocks noGrp="1"/>
          </p:cNvSpPr>
          <p:nvPr>
            <p:ph type="sldNum" idx="12"/>
          </p:nvPr>
        </p:nvSpPr>
        <p:spPr/>
        <p:txBody>
          <a:bodyPr/>
          <a:lstStyle/>
          <a:p>
            <a:fld id="{00000000-1234-1234-1234-123412341234}" type="slidenum">
              <a:rPr lang="en-US" smtClean="0"/>
              <a:pPr/>
              <a:t>5</a:t>
            </a:fld>
            <a:endParaRPr lang="en-US"/>
          </a:p>
        </p:txBody>
      </p:sp>
      <p:pic>
        <p:nvPicPr>
          <p:cNvPr id="1028" name="Picture 4" descr="See the source image">
            <a:extLst>
              <a:ext uri="{FF2B5EF4-FFF2-40B4-BE49-F238E27FC236}">
                <a16:creationId xmlns:a16="http://schemas.microsoft.com/office/drawing/2014/main" id="{E0D210BD-1EA0-E743-9126-E40A2AAB9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6621" y="796533"/>
            <a:ext cx="254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zure Kubernetes Service - Reviews, Pros &amp;amp; Cons | Companies using Azure  Kubernetes Service">
            <a:extLst>
              <a:ext uri="{FF2B5EF4-FFF2-40B4-BE49-F238E27FC236}">
                <a16:creationId xmlns:a16="http://schemas.microsoft.com/office/drawing/2014/main" id="{41C3928D-295C-2E4A-A6EF-93DEDB196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579" y="796533"/>
            <a:ext cx="254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itHub Logos and Usage · GitHub">
            <a:extLst>
              <a:ext uri="{FF2B5EF4-FFF2-40B4-BE49-F238E27FC236}">
                <a16:creationId xmlns:a16="http://schemas.microsoft.com/office/drawing/2014/main" id="{5A291D56-33B2-E84F-9573-31F65DF2D2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771" y="4802365"/>
            <a:ext cx="1369835" cy="136983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zure Cosmos DB Blog">
            <a:extLst>
              <a:ext uri="{FF2B5EF4-FFF2-40B4-BE49-F238E27FC236}">
                <a16:creationId xmlns:a16="http://schemas.microsoft.com/office/drawing/2014/main" id="{765C7B59-FE7B-D347-A09F-5F79580D5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1607" y="3484366"/>
            <a:ext cx="4064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432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DF4BB7-E1ED-4E4E-8E0C-978E9BBF2498}"/>
              </a:ext>
            </a:extLst>
          </p:cNvPr>
          <p:cNvSpPr>
            <a:spLocks noGrp="1"/>
          </p:cNvSpPr>
          <p:nvPr>
            <p:ph type="sldNum" idx="12"/>
          </p:nvPr>
        </p:nvSpPr>
        <p:spPr/>
        <p:txBody>
          <a:bodyPr/>
          <a:lstStyle/>
          <a:p>
            <a:fld id="{00000000-1234-1234-1234-123412341234}" type="slidenum">
              <a:rPr lang="en-US" smtClean="0"/>
              <a:pPr/>
              <a:t>6</a:t>
            </a:fld>
            <a:endParaRPr lang="en-US"/>
          </a:p>
        </p:txBody>
      </p:sp>
      <p:sp>
        <p:nvSpPr>
          <p:cNvPr id="3" name="Rectangle 2">
            <a:extLst>
              <a:ext uri="{FF2B5EF4-FFF2-40B4-BE49-F238E27FC236}">
                <a16:creationId xmlns:a16="http://schemas.microsoft.com/office/drawing/2014/main" id="{D5327E22-4247-FB4A-A026-0690BA19E020}"/>
              </a:ext>
            </a:extLst>
          </p:cNvPr>
          <p:cNvSpPr/>
          <p:nvPr/>
        </p:nvSpPr>
        <p:spPr bwMode="auto">
          <a:xfrm>
            <a:off x="2113005" y="1062680"/>
            <a:ext cx="8217244" cy="4349579"/>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4" descr="See the source image">
            <a:extLst>
              <a:ext uri="{FF2B5EF4-FFF2-40B4-BE49-F238E27FC236}">
                <a16:creationId xmlns:a16="http://schemas.microsoft.com/office/drawing/2014/main" id="{A9FE3105-D44F-A34F-98DC-CF8CBF334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8600" y="3360933"/>
            <a:ext cx="889895" cy="8898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GitHub Logos and Usage · GitHub">
            <a:extLst>
              <a:ext uri="{FF2B5EF4-FFF2-40B4-BE49-F238E27FC236}">
                <a16:creationId xmlns:a16="http://schemas.microsoft.com/office/drawing/2014/main" id="{3B82A8F4-8A37-984A-A6C1-090267E0C3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679" y="5795320"/>
            <a:ext cx="889895" cy="8898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Azure Kubernetes Service - Reviews, Pros &amp;amp; Cons | Companies using Azure  Kubernetes Service">
            <a:extLst>
              <a:ext uri="{FF2B5EF4-FFF2-40B4-BE49-F238E27FC236}">
                <a16:creationId xmlns:a16="http://schemas.microsoft.com/office/drawing/2014/main" id="{E9722482-3F08-6B49-BD2F-336C8A5F7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7789" y="3232186"/>
            <a:ext cx="1142313" cy="114231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B409E36-3C1B-C248-AA68-AF9B45B3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6288" y="1263787"/>
            <a:ext cx="4279072" cy="41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739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EF188C-7F92-45D2-A3E8-7658D7498A72}"/>
              </a:ext>
            </a:extLst>
          </p:cNvPr>
          <p:cNvSpPr/>
          <p:nvPr/>
        </p:nvSpPr>
        <p:spPr bwMode="auto">
          <a:xfrm>
            <a:off x="0" y="0"/>
            <a:ext cx="12191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Slide Number Placeholder 1">
            <a:extLst>
              <a:ext uri="{FF2B5EF4-FFF2-40B4-BE49-F238E27FC236}">
                <a16:creationId xmlns:a16="http://schemas.microsoft.com/office/drawing/2014/main" id="{86DF4BB7-E1ED-4E4E-8E0C-978E9BBF2498}"/>
              </a:ext>
            </a:extLst>
          </p:cNvPr>
          <p:cNvSpPr>
            <a:spLocks noGrp="1"/>
          </p:cNvSpPr>
          <p:nvPr>
            <p:ph type="sldNum" idx="12"/>
          </p:nvPr>
        </p:nvSpPr>
        <p:spPr/>
        <p:txBody>
          <a:bodyPr/>
          <a:lstStyle/>
          <a:p>
            <a:fld id="{00000000-1234-1234-1234-123412341234}" type="slidenum">
              <a:rPr lang="en-US" smtClean="0"/>
              <a:pPr/>
              <a:t>7</a:t>
            </a:fld>
            <a:endParaRPr lang="en-US"/>
          </a:p>
        </p:txBody>
      </p:sp>
      <p:pic>
        <p:nvPicPr>
          <p:cNvPr id="5" name="Picture 4">
            <a:extLst>
              <a:ext uri="{FF2B5EF4-FFF2-40B4-BE49-F238E27FC236}">
                <a16:creationId xmlns:a16="http://schemas.microsoft.com/office/drawing/2014/main" id="{6F0E8465-B208-453A-8CE1-C70A86475DA1}"/>
              </a:ext>
            </a:extLst>
          </p:cNvPr>
          <p:cNvPicPr>
            <a:picLocks noChangeAspect="1"/>
          </p:cNvPicPr>
          <p:nvPr/>
        </p:nvPicPr>
        <p:blipFill>
          <a:blip r:embed="rId2"/>
          <a:stretch>
            <a:fillRect/>
          </a:stretch>
        </p:blipFill>
        <p:spPr>
          <a:xfrm>
            <a:off x="2940424" y="672179"/>
            <a:ext cx="8013606" cy="5182522"/>
          </a:xfrm>
          <a:prstGeom prst="rect">
            <a:avLst/>
          </a:prstGeom>
        </p:spPr>
      </p:pic>
    </p:spTree>
    <p:extLst>
      <p:ext uri="{BB962C8B-B14F-4D97-AF65-F5344CB8AC3E}">
        <p14:creationId xmlns:p14="http://schemas.microsoft.com/office/powerpoint/2010/main" val="3781195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17E7B-790F-5748-8F3E-F920FA39D4A2}"/>
              </a:ext>
            </a:extLst>
          </p:cNvPr>
          <p:cNvSpPr>
            <a:spLocks noGrp="1"/>
          </p:cNvSpPr>
          <p:nvPr>
            <p:ph type="title"/>
          </p:nvPr>
        </p:nvSpPr>
        <p:spPr/>
        <p:txBody>
          <a:bodyPr/>
          <a:lstStyle/>
          <a:p>
            <a:endParaRPr lang="en-US"/>
          </a:p>
        </p:txBody>
      </p:sp>
      <p:pic>
        <p:nvPicPr>
          <p:cNvPr id="3074" name="Picture 2" descr="Azure API Management Service">
            <a:extLst>
              <a:ext uri="{FF2B5EF4-FFF2-40B4-BE49-F238E27FC236}">
                <a16:creationId xmlns:a16="http://schemas.microsoft.com/office/drawing/2014/main" id="{2F5A7070-2382-AA4A-A890-82173AB01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9025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AB83E6F-5F26-4558-B1B0-C1736C626F3C}"/>
              </a:ext>
            </a:extLst>
          </p:cNvPr>
          <p:cNvGrpSpPr/>
          <p:nvPr/>
        </p:nvGrpSpPr>
        <p:grpSpPr>
          <a:xfrm>
            <a:off x="7772460" y="208460"/>
            <a:ext cx="4179873" cy="6307243"/>
            <a:chOff x="7772460" y="208460"/>
            <a:chExt cx="4179873" cy="6307243"/>
          </a:xfrm>
        </p:grpSpPr>
        <p:pic>
          <p:nvPicPr>
            <p:cNvPr id="9" name="Picture 8">
              <a:extLst>
                <a:ext uri="{FF2B5EF4-FFF2-40B4-BE49-F238E27FC236}">
                  <a16:creationId xmlns:a16="http://schemas.microsoft.com/office/drawing/2014/main" id="{63E51D75-572B-4CF7-96D7-645D513707DC}"/>
                </a:ext>
                <a:ext uri="{C183D7F6-B498-43B3-948B-1728B52AA6E4}">
                  <adec:decorative xmlns:adec="http://schemas.microsoft.com/office/drawing/2017/decorative" val="1"/>
                </a:ext>
              </a:extLst>
            </p:cNvPr>
            <p:cNvPicPr>
              <a:picLocks noChangeAspect="1"/>
            </p:cNvPicPr>
            <p:nvPr/>
          </p:nvPicPr>
          <p:blipFill rotWithShape="1">
            <a:blip r:embed="rId3"/>
            <a:srcRect r="33729"/>
            <a:stretch/>
          </p:blipFill>
          <p:spPr>
            <a:xfrm>
              <a:off x="7772460" y="208460"/>
              <a:ext cx="4179873" cy="6307243"/>
            </a:xfrm>
            <a:prstGeom prst="rect">
              <a:avLst/>
            </a:prstGeom>
          </p:spPr>
        </p:pic>
        <p:pic>
          <p:nvPicPr>
            <p:cNvPr id="6" name="Picture 5">
              <a:extLst>
                <a:ext uri="{FF2B5EF4-FFF2-40B4-BE49-F238E27FC236}">
                  <a16:creationId xmlns:a16="http://schemas.microsoft.com/office/drawing/2014/main" id="{B6FA444E-1D17-4736-8118-03CE25E6DFD3}"/>
                </a:ext>
                <a:ext uri="{C183D7F6-B498-43B3-948B-1728B52AA6E4}">
                  <adec:decorative xmlns:adec="http://schemas.microsoft.com/office/drawing/2017/decorative" val="1"/>
                </a:ext>
              </a:extLst>
            </p:cNvPr>
            <p:cNvPicPr>
              <a:picLocks noChangeAspect="1"/>
            </p:cNvPicPr>
            <p:nvPr/>
          </p:nvPicPr>
          <p:blipFill rotWithShape="1">
            <a:blip r:embed="rId3"/>
            <a:srcRect r="73703"/>
            <a:stretch/>
          </p:blipFill>
          <p:spPr>
            <a:xfrm>
              <a:off x="9554961" y="208460"/>
              <a:ext cx="1658573" cy="6307243"/>
            </a:xfrm>
            <a:prstGeom prst="rect">
              <a:avLst/>
            </a:prstGeom>
          </p:spPr>
        </p:pic>
      </p:grpSp>
      <p:sp>
        <p:nvSpPr>
          <p:cNvPr id="33" name="Title 7">
            <a:extLst>
              <a:ext uri="{FF2B5EF4-FFF2-40B4-BE49-F238E27FC236}">
                <a16:creationId xmlns:a16="http://schemas.microsoft.com/office/drawing/2014/main" id="{19522803-7AAF-6843-A0DA-910E49B10590}"/>
              </a:ext>
            </a:extLst>
          </p:cNvPr>
          <p:cNvSpPr>
            <a:spLocks noGrp="1"/>
          </p:cNvSpPr>
          <p:nvPr>
            <p:ph type="title"/>
          </p:nvPr>
        </p:nvSpPr>
        <p:spPr>
          <a:xfrm>
            <a:off x="455996" y="620429"/>
            <a:ext cx="7057324" cy="1107996"/>
          </a:xfrm>
        </p:spPr>
        <p:txBody>
          <a:bodyPr/>
          <a:lstStyle/>
          <a:p>
            <a:pPr>
              <a:lnSpc>
                <a:spcPct val="100000"/>
              </a:lnSpc>
              <a:spcBef>
                <a:spcPts val="0"/>
              </a:spcBef>
              <a:spcAft>
                <a:spcPts val="600"/>
              </a:spcAft>
            </a:pPr>
            <a:r>
              <a:rPr lang="en-US"/>
              <a:t>A unified solution from Microsoft helps scale DevSecOps practices</a:t>
            </a:r>
          </a:p>
        </p:txBody>
      </p:sp>
      <p:grpSp>
        <p:nvGrpSpPr>
          <p:cNvPr id="4" name="Group 3">
            <a:extLst>
              <a:ext uri="{FF2B5EF4-FFF2-40B4-BE49-F238E27FC236}">
                <a16:creationId xmlns:a16="http://schemas.microsoft.com/office/drawing/2014/main" id="{C925FB7B-8D52-44D8-A00D-35A69A54E0EB}"/>
              </a:ext>
            </a:extLst>
          </p:cNvPr>
          <p:cNvGrpSpPr/>
          <p:nvPr/>
        </p:nvGrpSpPr>
        <p:grpSpPr>
          <a:xfrm>
            <a:off x="2302269" y="1967088"/>
            <a:ext cx="7587462" cy="4366669"/>
            <a:chOff x="2302269" y="1967088"/>
            <a:chExt cx="7587462" cy="4366669"/>
          </a:xfrm>
        </p:grpSpPr>
        <p:sp>
          <p:nvSpPr>
            <p:cNvPr id="22" name="Rounded Rectangle 14">
              <a:extLst>
                <a:ext uri="{FF2B5EF4-FFF2-40B4-BE49-F238E27FC236}">
                  <a16:creationId xmlns:a16="http://schemas.microsoft.com/office/drawing/2014/main" id="{557B9CC6-6F52-4F2A-B33B-7BF90E88EAC1}"/>
                </a:ext>
                <a:ext uri="{C183D7F6-B498-43B3-948B-1728B52AA6E4}">
                  <adec:decorative xmlns:adec="http://schemas.microsoft.com/office/drawing/2017/decorative" val="1"/>
                </a:ext>
              </a:extLst>
            </p:cNvPr>
            <p:cNvSpPr/>
            <p:nvPr/>
          </p:nvSpPr>
          <p:spPr bwMode="auto">
            <a:xfrm>
              <a:off x="2337427" y="1967088"/>
              <a:ext cx="7520773" cy="4366669"/>
            </a:xfrm>
            <a:prstGeom prst="round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marL="0" marR="0" lvl="0" indent="0" algn="ctr" defTabSz="1828204" rtl="0" eaLnBrk="1" fontAlgn="base" latinLnBrk="0" hangingPunct="1">
                <a:lnSpc>
                  <a:spcPct val="90000"/>
                </a:lnSpc>
                <a:spcBef>
                  <a:spcPct val="0"/>
                </a:spcBef>
                <a:spcAft>
                  <a:spcPct val="0"/>
                </a:spcAft>
                <a:buClrTx/>
                <a:buSzTx/>
                <a:buFontTx/>
                <a:buNone/>
                <a:tabLst/>
                <a:defRPr/>
              </a:pPr>
              <a:endParaRPr kumimoji="0" lang="en-US" sz="470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CF5EDFA5-2E86-4EFE-BB11-E7FEFA56573F}"/>
                </a:ext>
              </a:extLst>
            </p:cNvPr>
            <p:cNvGrpSpPr/>
            <p:nvPr/>
          </p:nvGrpSpPr>
          <p:grpSpPr>
            <a:xfrm>
              <a:off x="2302269" y="2229248"/>
              <a:ext cx="7587462" cy="3996292"/>
              <a:chOff x="666750" y="1147208"/>
              <a:chExt cx="7587462" cy="3996292"/>
            </a:xfrm>
          </p:grpSpPr>
          <p:cxnSp>
            <p:nvCxnSpPr>
              <p:cNvPr id="7" name="Straight Connector 6">
                <a:extLst>
                  <a:ext uri="{FF2B5EF4-FFF2-40B4-BE49-F238E27FC236}">
                    <a16:creationId xmlns:a16="http://schemas.microsoft.com/office/drawing/2014/main" id="{9EA5CDF8-5E40-46E9-8E62-F000DD54DCEC}"/>
                  </a:ext>
                  <a:ext uri="{C183D7F6-B498-43B3-948B-1728B52AA6E4}">
                    <adec:decorative xmlns:adec="http://schemas.microsoft.com/office/drawing/2017/decorative" val="1"/>
                  </a:ext>
                </a:extLst>
              </p:cNvPr>
              <p:cNvCxnSpPr>
                <a:cxnSpLocks/>
              </p:cNvCxnSpPr>
              <p:nvPr/>
            </p:nvCxnSpPr>
            <p:spPr>
              <a:xfrm flipH="1">
                <a:off x="2757789" y="4570173"/>
                <a:ext cx="3305809" cy="0"/>
              </a:xfrm>
              <a:prstGeom prst="line">
                <a:avLst/>
              </a:prstGeom>
              <a:ln w="12700">
                <a:gradFill flip="none" rotWithShape="1">
                  <a:gsLst>
                    <a:gs pos="92000">
                      <a:srgbClr val="404040">
                        <a:alpha val="74000"/>
                      </a:srgbClr>
                    </a:gs>
                    <a:gs pos="0">
                      <a:schemeClr val="bg1">
                        <a:lumMod val="75000"/>
                        <a:lumOff val="25000"/>
                        <a:alpha val="0"/>
                      </a:schemeClr>
                    </a:gs>
                    <a:gs pos="7000">
                      <a:schemeClr val="bg1">
                        <a:lumMod val="75000"/>
                        <a:lumOff val="25000"/>
                        <a:alpha val="74000"/>
                      </a:schemeClr>
                    </a:gs>
                    <a:gs pos="51000">
                      <a:schemeClr val="bg1">
                        <a:lumMod val="75000"/>
                        <a:lumOff val="25000"/>
                      </a:schemeClr>
                    </a:gs>
                    <a:gs pos="100000">
                      <a:schemeClr val="bg1">
                        <a:lumMod val="75000"/>
                        <a:lumOff val="25000"/>
                        <a:alpha val="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 Placeholder 6" descr="Security “Shift left” and prevent vulnerabilities in source code before they are deployed into production&#10;">
                <a:extLst>
                  <a:ext uri="{FF2B5EF4-FFF2-40B4-BE49-F238E27FC236}">
                    <a16:creationId xmlns:a16="http://schemas.microsoft.com/office/drawing/2014/main" id="{8B7AEA79-8955-434F-A553-CC80B336E58C}"/>
                  </a:ext>
                  <a:ext uri="{C183D7F6-B498-43B3-948B-1728B52AA6E4}">
                    <adec:decorative xmlns:adec="http://schemas.microsoft.com/office/drawing/2017/decorative" val="0"/>
                  </a:ext>
                </a:extLst>
              </p:cNvPr>
              <p:cNvSpPr txBox="1">
                <a:spLocks/>
              </p:cNvSpPr>
              <p:nvPr/>
            </p:nvSpPr>
            <p:spPr>
              <a:xfrm>
                <a:off x="666750" y="1361331"/>
                <a:ext cx="3291698" cy="511986"/>
              </a:xfrm>
              <a:prstGeom prst="rect">
                <a:avLst/>
              </a:prstGeom>
              <a:noFill/>
            </p:spPr>
            <p:txBody>
              <a:bodyPr lIns="0" tIns="0" rIns="274320" bIns="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solidFill>
                      <a:srgbClr val="50E6FF"/>
                    </a:solidFill>
                    <a:effectLst/>
                    <a:uLnTx/>
                    <a:uFillTx/>
                    <a:latin typeface="Segoe UI Semibold"/>
                    <a:ea typeface="+mn-ea"/>
                    <a:cs typeface="Segoe UI Light" panose="020B0502040204020203" pitchFamily="34" charset="0"/>
                  </a:rPr>
                  <a:t>GitHub</a:t>
                </a:r>
              </a:p>
            </p:txBody>
          </p:sp>
          <p:grpSp>
            <p:nvGrpSpPr>
              <p:cNvPr id="10" name="Group 9" descr="Plus">
                <a:extLst>
                  <a:ext uri="{FF2B5EF4-FFF2-40B4-BE49-F238E27FC236}">
                    <a16:creationId xmlns:a16="http://schemas.microsoft.com/office/drawing/2014/main" id="{BD89FBB5-C2F3-4903-9365-F9B180241FF1}"/>
                  </a:ext>
                </a:extLst>
              </p:cNvPr>
              <p:cNvGrpSpPr/>
              <p:nvPr/>
            </p:nvGrpSpPr>
            <p:grpSpPr>
              <a:xfrm>
                <a:off x="3964562" y="1147208"/>
                <a:ext cx="940234" cy="940232"/>
                <a:chOff x="7660264" y="2017713"/>
                <a:chExt cx="940234" cy="940232"/>
              </a:xfrm>
            </p:grpSpPr>
            <p:grpSp>
              <p:nvGrpSpPr>
                <p:cNvPr id="11" name="Group 10">
                  <a:extLst>
                    <a:ext uri="{FF2B5EF4-FFF2-40B4-BE49-F238E27FC236}">
                      <a16:creationId xmlns:a16="http://schemas.microsoft.com/office/drawing/2014/main" id="{796607EA-66B6-468C-949D-EAC699005643}"/>
                    </a:ext>
                  </a:extLst>
                </p:cNvPr>
                <p:cNvGrpSpPr/>
                <p:nvPr/>
              </p:nvGrpSpPr>
              <p:grpSpPr>
                <a:xfrm>
                  <a:off x="7660264" y="2017713"/>
                  <a:ext cx="940234" cy="940232"/>
                  <a:chOff x="7660264" y="2017713"/>
                  <a:chExt cx="940234" cy="940232"/>
                </a:xfrm>
              </p:grpSpPr>
              <p:sp>
                <p:nvSpPr>
                  <p:cNvPr id="13" name="Oval 12">
                    <a:extLst>
                      <a:ext uri="{FF2B5EF4-FFF2-40B4-BE49-F238E27FC236}">
                        <a16:creationId xmlns:a16="http://schemas.microsoft.com/office/drawing/2014/main" id="{C644FD30-B5FF-4A82-8A83-D828ABF30510}"/>
                      </a:ext>
                    </a:extLst>
                  </p:cNvPr>
                  <p:cNvSpPr/>
                  <p:nvPr/>
                </p:nvSpPr>
                <p:spPr bwMode="auto">
                  <a:xfrm>
                    <a:off x="7660264" y="2017713"/>
                    <a:ext cx="940234" cy="940232"/>
                  </a:xfrm>
                  <a:prstGeom prst="ellipse">
                    <a:avLst/>
                  </a:prstGeom>
                  <a:gradFill flip="none" rotWithShape="1">
                    <a:gsLst>
                      <a:gs pos="0">
                        <a:srgbClr val="50E6FF"/>
                      </a:gs>
                      <a:gs pos="91000">
                        <a:schemeClr val="accent5"/>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Segoe UI" pitchFamily="34" charset="0"/>
                    </a:endParaRPr>
                  </a:p>
                </p:txBody>
              </p:sp>
              <p:sp>
                <p:nvSpPr>
                  <p:cNvPr id="14" name="Oval 13">
                    <a:extLst>
                      <a:ext uri="{FF2B5EF4-FFF2-40B4-BE49-F238E27FC236}">
                        <a16:creationId xmlns:a16="http://schemas.microsoft.com/office/drawing/2014/main" id="{B37DDDB4-66E5-4633-8A17-716AD5C4C87A}"/>
                      </a:ext>
                    </a:extLst>
                  </p:cNvPr>
                  <p:cNvSpPr/>
                  <p:nvPr/>
                </p:nvSpPr>
                <p:spPr bwMode="auto">
                  <a:xfrm>
                    <a:off x="7746207" y="2103656"/>
                    <a:ext cx="768348" cy="76834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2" name="Plus Sign 11">
                  <a:extLst>
                    <a:ext uri="{FF2B5EF4-FFF2-40B4-BE49-F238E27FC236}">
                      <a16:creationId xmlns:a16="http://schemas.microsoft.com/office/drawing/2014/main" id="{FE0DE11B-58AE-42B2-BEA2-2264A8065097}"/>
                    </a:ext>
                  </a:extLst>
                </p:cNvPr>
                <p:cNvSpPr/>
                <p:nvPr/>
              </p:nvSpPr>
              <p:spPr bwMode="auto">
                <a:xfrm>
                  <a:off x="7838265" y="2195713"/>
                  <a:ext cx="584233" cy="584233"/>
                </a:xfrm>
                <a:prstGeom prst="mathPlus">
                  <a:avLst>
                    <a:gd name="adj1" fmla="val 1124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5" name="Text Placeholder 6" descr="Compliance- Policy-as-code">
                <a:extLst>
                  <a:ext uri="{FF2B5EF4-FFF2-40B4-BE49-F238E27FC236}">
                    <a16:creationId xmlns:a16="http://schemas.microsoft.com/office/drawing/2014/main" id="{BFC721B9-872A-4BF1-AAD5-D674CFED8D39}"/>
                  </a:ext>
                </a:extLst>
              </p:cNvPr>
              <p:cNvSpPr txBox="1">
                <a:spLocks/>
              </p:cNvSpPr>
              <p:nvPr/>
            </p:nvSpPr>
            <p:spPr>
              <a:xfrm>
                <a:off x="4904796" y="1361331"/>
                <a:ext cx="3297814" cy="511986"/>
              </a:xfrm>
              <a:prstGeom prst="rect">
                <a:avLst/>
              </a:prstGeom>
              <a:noFill/>
            </p:spPr>
            <p:txBody>
              <a:bodyPr lIns="274320" tIns="0" rIns="0" bIns="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solidFill>
                      <a:srgbClr val="50E6FF"/>
                    </a:solidFill>
                    <a:effectLst/>
                    <a:uLnTx/>
                    <a:uFillTx/>
                    <a:latin typeface="Segoe UI Semibold"/>
                    <a:ea typeface="+mn-ea"/>
                    <a:cs typeface="Segoe UI Light" panose="020B0502040204020203" pitchFamily="34" charset="0"/>
                  </a:rPr>
                  <a:t>Azure</a:t>
                </a:r>
              </a:p>
            </p:txBody>
          </p:sp>
          <p:sp>
            <p:nvSpPr>
              <p:cNvPr id="16" name="Rectangle 15">
                <a:extLst>
                  <a:ext uri="{FF2B5EF4-FFF2-40B4-BE49-F238E27FC236}">
                    <a16:creationId xmlns:a16="http://schemas.microsoft.com/office/drawing/2014/main" id="{EB41998A-5024-46DF-9FE4-24F7C152C1AF}"/>
                  </a:ext>
                </a:extLst>
              </p:cNvPr>
              <p:cNvSpPr/>
              <p:nvPr/>
            </p:nvSpPr>
            <p:spPr>
              <a:xfrm>
                <a:off x="929320" y="2225120"/>
                <a:ext cx="3029128" cy="16865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27432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ts val="100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Segoe UI Semibold"/>
                    <a:ea typeface="+mn-ea"/>
                    <a:cs typeface="Segoe UI"/>
                  </a:rPr>
                  <a:t>Dependabot</a:t>
                </a:r>
                <a:endParaRPr kumimoji="0" lang="en-US" sz="2000" b="0" i="0" u="none" strike="noStrike" kern="1200" cap="none" spc="0" normalizeH="0" baseline="0" noProof="0" dirty="0">
                  <a:ln>
                    <a:noFill/>
                  </a:ln>
                  <a:solidFill>
                    <a:srgbClr val="FFFFFF"/>
                  </a:solidFill>
                  <a:effectLst/>
                  <a:uLnTx/>
                  <a:uFillTx/>
                  <a:latin typeface="Segoe UI Semibold"/>
                  <a:ea typeface="+mn-ea"/>
                  <a:cs typeface="Segoe UI"/>
                </a:endParaRPr>
              </a:p>
              <a:p>
                <a:pPr marL="0" marR="0" lvl="0" indent="0" algn="r" defTabSz="932472" rtl="0" eaLnBrk="1" fontAlgn="base" latinLnBrk="0" hangingPunct="1">
                  <a:lnSpc>
                    <a:spcPct val="90000"/>
                  </a:lnSpc>
                  <a:spcBef>
                    <a:spcPct val="0"/>
                  </a:spcBef>
                  <a:spcAft>
                    <a:spcPts val="100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Segoe UI Semibold"/>
                    <a:ea typeface="+mn-ea"/>
                    <a:cs typeface="Segoe UI"/>
                  </a:rPr>
                  <a:t>CodeQL</a:t>
                </a:r>
                <a:endParaRPr kumimoji="0" lang="en-US" sz="20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r" defTabSz="932472" rtl="0" eaLnBrk="1" fontAlgn="base" latinLnBrk="0" hangingPunct="1">
                  <a:lnSpc>
                    <a:spcPct val="90000"/>
                  </a:lnSpc>
                  <a:spcBef>
                    <a:spcPct val="0"/>
                  </a:spcBef>
                  <a:spcAft>
                    <a:spcPts val="1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Segoe UI"/>
                  </a:rPr>
                  <a:t>Secret scanning</a:t>
                </a:r>
              </a:p>
              <a:p>
                <a:pPr marL="0" marR="0" lvl="0" indent="0" algn="r" defTabSz="932472" rtl="0" eaLnBrk="1" fontAlgn="base" latinLnBrk="0" hangingPunct="1">
                  <a:lnSpc>
                    <a:spcPct val="90000"/>
                  </a:lnSpc>
                  <a:spcBef>
                    <a:spcPct val="0"/>
                  </a:spcBef>
                  <a:spcAft>
                    <a:spcPts val="1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Segoe UI"/>
                  </a:rPr>
                  <a:t>GitHub Actions</a:t>
                </a:r>
                <a:endParaRPr kumimoji="0" lang="en-US" sz="2000" b="1" i="0" u="none" strike="noStrike" kern="1200" cap="none" spc="0" normalizeH="0" baseline="0" noProof="0" dirty="0">
                  <a:ln>
                    <a:noFill/>
                  </a:ln>
                  <a:solidFill>
                    <a:srgbClr val="FFFFFF"/>
                  </a:solidFill>
                  <a:effectLst/>
                  <a:uLnTx/>
                  <a:uFillTx/>
                  <a:latin typeface="Segoe UI Semibold"/>
                  <a:ea typeface="+mn-ea"/>
                  <a:cs typeface="Segoe UI"/>
                </a:endParaRPr>
              </a:p>
            </p:txBody>
          </p:sp>
          <p:sp>
            <p:nvSpPr>
              <p:cNvPr id="17" name="Rectangle 16">
                <a:extLst>
                  <a:ext uri="{FF2B5EF4-FFF2-40B4-BE49-F238E27FC236}">
                    <a16:creationId xmlns:a16="http://schemas.microsoft.com/office/drawing/2014/main" id="{527AB08C-A393-4869-A4CC-0CC5DEC19B1F}"/>
                  </a:ext>
                </a:extLst>
              </p:cNvPr>
              <p:cNvSpPr/>
              <p:nvPr/>
            </p:nvSpPr>
            <p:spPr>
              <a:xfrm>
                <a:off x="4904796" y="2225120"/>
                <a:ext cx="2834640" cy="16865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1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Segoe UI" pitchFamily="34" charset="0"/>
                  </a:rPr>
                  <a:t>Azure Security Center</a:t>
                </a:r>
              </a:p>
              <a:p>
                <a:pPr marL="0" marR="0" lvl="0" indent="0" algn="l" defTabSz="932472" rtl="0" eaLnBrk="1" fontAlgn="base" latinLnBrk="0" hangingPunct="1">
                  <a:lnSpc>
                    <a:spcPct val="90000"/>
                  </a:lnSpc>
                  <a:spcBef>
                    <a:spcPct val="0"/>
                  </a:spcBef>
                  <a:spcAft>
                    <a:spcPts val="1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Segoe UI" pitchFamily="34" charset="0"/>
                  </a:rPr>
                  <a:t>Azure Monitor</a:t>
                </a:r>
              </a:p>
              <a:p>
                <a:pPr marL="0" marR="0" lvl="0" indent="0" algn="l" defTabSz="932472" rtl="0" eaLnBrk="1" fontAlgn="base" latinLnBrk="0" hangingPunct="1">
                  <a:lnSpc>
                    <a:spcPct val="90000"/>
                  </a:lnSpc>
                  <a:spcBef>
                    <a:spcPct val="0"/>
                  </a:spcBef>
                  <a:spcAft>
                    <a:spcPts val="1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Segoe UI" pitchFamily="34" charset="0"/>
                  </a:rPr>
                  <a:t>Azure Policy</a:t>
                </a:r>
              </a:p>
              <a:p>
                <a:pPr marL="0" marR="0" lvl="0" indent="0" algn="l" defTabSz="932472" rtl="0" eaLnBrk="1" fontAlgn="base" latinLnBrk="0" hangingPunct="1">
                  <a:lnSpc>
                    <a:spcPct val="90000"/>
                  </a:lnSpc>
                  <a:spcBef>
                    <a:spcPct val="0"/>
                  </a:spcBef>
                  <a:spcAft>
                    <a:spcPts val="1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Segoe UI" pitchFamily="34" charset="0"/>
                  </a:rPr>
                  <a:t>Azure Key Vault</a:t>
                </a:r>
                <a:endParaRPr kumimoji="0" lang="en-US" sz="2000" b="1" i="0" u="none" strike="noStrike" kern="1200" cap="none" spc="0" normalizeH="0" baseline="0" noProof="0" dirty="0">
                  <a:ln>
                    <a:noFill/>
                  </a:ln>
                  <a:solidFill>
                    <a:srgbClr val="FFFFFF"/>
                  </a:solidFill>
                  <a:effectLst/>
                  <a:uLnTx/>
                  <a:uFillTx/>
                  <a:latin typeface="Segoe UI Semibold"/>
                  <a:ea typeface="+mn-ea"/>
                  <a:cs typeface="Segoe UI" pitchFamily="34" charset="0"/>
                </a:endParaRPr>
              </a:p>
            </p:txBody>
          </p:sp>
          <p:cxnSp>
            <p:nvCxnSpPr>
              <p:cNvPr id="18" name="Straight Connector 17">
                <a:extLst>
                  <a:ext uri="{FF2B5EF4-FFF2-40B4-BE49-F238E27FC236}">
                    <a16:creationId xmlns:a16="http://schemas.microsoft.com/office/drawing/2014/main" id="{D63B192A-8070-4305-8EFF-75F504021561}"/>
                  </a:ext>
                  <a:ext uri="{C183D7F6-B498-43B3-948B-1728B52AA6E4}">
                    <adec:decorative xmlns:adec="http://schemas.microsoft.com/office/drawing/2017/decorative" val="1"/>
                  </a:ext>
                </a:extLst>
              </p:cNvPr>
              <p:cNvCxnSpPr>
                <a:cxnSpLocks/>
              </p:cNvCxnSpPr>
              <p:nvPr/>
            </p:nvCxnSpPr>
            <p:spPr>
              <a:xfrm>
                <a:off x="4434679" y="2225120"/>
                <a:ext cx="0" cy="1949831"/>
              </a:xfrm>
              <a:prstGeom prst="line">
                <a:avLst/>
              </a:prstGeom>
              <a:ln w="12700">
                <a:gradFill flip="none" rotWithShape="1">
                  <a:gsLst>
                    <a:gs pos="0">
                      <a:schemeClr val="bg1">
                        <a:lumMod val="75000"/>
                        <a:lumOff val="25000"/>
                        <a:alpha val="0"/>
                      </a:schemeClr>
                    </a:gs>
                    <a:gs pos="51000">
                      <a:schemeClr val="bg1">
                        <a:lumMod val="75000"/>
                        <a:lumOff val="25000"/>
                      </a:schemeClr>
                    </a:gs>
                    <a:gs pos="100000">
                      <a:schemeClr val="bg1">
                        <a:lumMod val="75000"/>
                        <a:lumOff val="2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F2E83A5-CFFC-40DC-8D5F-159608EA9F18}"/>
                  </a:ext>
                </a:extLst>
              </p:cNvPr>
              <p:cNvSpPr/>
              <p:nvPr/>
            </p:nvSpPr>
            <p:spPr bwMode="auto">
              <a:xfrm>
                <a:off x="3322638" y="4308962"/>
                <a:ext cx="2224081" cy="511987"/>
              </a:xfrm>
              <a:prstGeom prst="rect">
                <a:avLst/>
              </a:prstGeom>
              <a:solidFill>
                <a:srgbClr val="3C3C4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Shared tooling</a:t>
                </a:r>
                <a:endParaRPr kumimoji="0" lang="en-IN"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pic>
            <p:nvPicPr>
              <p:cNvPr id="20" name="Picture 19" descr="GitHub icon">
                <a:extLst>
                  <a:ext uri="{FF2B5EF4-FFF2-40B4-BE49-F238E27FC236}">
                    <a16:creationId xmlns:a16="http://schemas.microsoft.com/office/drawing/2014/main" id="{EC888D87-0C75-40B0-B4F6-D0B5A6E7A0B4}"/>
                  </a:ext>
                  <a:ext uri="{C183D7F6-B498-43B3-948B-1728B52AA6E4}">
                    <adec:decorative xmlns:adec="http://schemas.microsoft.com/office/drawing/2017/decorative" val="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441680" y="4174951"/>
                <a:ext cx="799230" cy="780012"/>
              </a:xfrm>
              <a:prstGeom prst="rect">
                <a:avLst/>
              </a:prstGeom>
            </p:spPr>
          </p:pic>
          <p:pic>
            <p:nvPicPr>
              <p:cNvPr id="21" name="Picture 20" descr="Microsoft Azure">
                <a:extLst>
                  <a:ext uri="{FF2B5EF4-FFF2-40B4-BE49-F238E27FC236}">
                    <a16:creationId xmlns:a16="http://schemas.microsoft.com/office/drawing/2014/main" id="{16407781-2E82-4EF8-AA41-B45671228FA1}"/>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6063598" y="3986413"/>
                <a:ext cx="2190614" cy="1157087"/>
              </a:xfrm>
              <a:prstGeom prst="rect">
                <a:avLst/>
              </a:prstGeom>
            </p:spPr>
          </p:pic>
        </p:grpSp>
      </p:grpSp>
    </p:spTree>
    <p:extLst>
      <p:ext uri="{BB962C8B-B14F-4D97-AF65-F5344CB8AC3E}">
        <p14:creationId xmlns:p14="http://schemas.microsoft.com/office/powerpoint/2010/main" val="4210536418"/>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385</TotalTime>
  <Words>568</Words>
  <Application>Microsoft Office PowerPoint</Application>
  <PresentationFormat>Widescreen</PresentationFormat>
  <Paragraphs>82</Paragraphs>
  <Slides>16</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Arial</vt:lpstr>
      <vt:lpstr>Calibri</vt:lpstr>
      <vt:lpstr>Calibri Light</vt:lpstr>
      <vt:lpstr>Helvetica Neue</vt:lpstr>
      <vt:lpstr>Segoe UI</vt:lpstr>
      <vt:lpstr>Segoe UI Light</vt:lpstr>
      <vt:lpstr>Segoe UI Semibold</vt:lpstr>
      <vt:lpstr>Wingdings</vt:lpstr>
      <vt:lpstr>Office Theme</vt:lpstr>
      <vt:lpstr>Azure 1</vt:lpstr>
      <vt:lpstr>DevSecOps Hackathon</vt:lpstr>
      <vt:lpstr>Story</vt:lpstr>
      <vt:lpstr>Companies are struggling with</vt:lpstr>
      <vt:lpstr>Challenges</vt:lpstr>
      <vt:lpstr>PowerPoint Presentation</vt:lpstr>
      <vt:lpstr>PowerPoint Presentation</vt:lpstr>
      <vt:lpstr>PowerPoint Presentation</vt:lpstr>
      <vt:lpstr>PowerPoint Presentation</vt:lpstr>
      <vt:lpstr>A unified solution from Microsoft helps scale DevSecOps practices</vt:lpstr>
      <vt:lpstr>Modernizing DevSecOps Strategy</vt:lpstr>
      <vt:lpstr>Modernizing DevSecOps Execution – How did we do it?</vt:lpstr>
      <vt:lpstr>Used AKS Deploy Helper to define Construction Set</vt:lpstr>
      <vt:lpstr>Used GitHub Actions to Deploy AKS Construction Set</vt:lpstr>
      <vt:lpstr>Used GitHub Actions to build and push container images to ACR</vt:lpstr>
      <vt:lpstr>Used GitHub Actions to deploy application</vt:lpstr>
      <vt:lpstr>Used GitHub Security for secure CI/CD Workflows &amp; Branches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DevSecOps Hackathon</dc:title>
  <dc:creator>Gopinath C H</dc:creator>
  <cp:lastModifiedBy>Shad Phillips</cp:lastModifiedBy>
  <cp:revision>2</cp:revision>
  <dcterms:created xsi:type="dcterms:W3CDTF">2021-10-13T12:15:46Z</dcterms:created>
  <dcterms:modified xsi:type="dcterms:W3CDTF">2021-10-13T19:54:55Z</dcterms:modified>
</cp:coreProperties>
</file>